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C8C06-5C5F-4EEC-BA49-920A436A32B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A72E-32A4-4B50-AF93-73204226A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uploads/posts/2010-01/1263917149_srrrsss.jpg" TargetMode="External"/><Relationship Id="rId2" Type="http://schemas.openxmlformats.org/officeDocument/2006/relationships/hyperlink" Target="http://wedding.ua/images_user/images_polezno/wedding_magazines/vospitanie_detey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estival.1september.ru/articles/603548/img1.jpg" TargetMode="External"/><Relationship Id="rId4" Type="http://schemas.openxmlformats.org/officeDocument/2006/relationships/hyperlink" Target="http://detsad-kitty.ru/uploads/posts/2010-01/1263917462_rrrss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6315092" cy="1470025"/>
          </a:xfrm>
        </p:spPr>
        <p:txBody>
          <a:bodyPr/>
          <a:lstStyle/>
          <a:p>
            <a:r>
              <a:rPr lang="ru-RU" dirty="0" smtClean="0"/>
              <a:t>Страна эмоций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500702"/>
            <a:ext cx="6400800" cy="757246"/>
          </a:xfrm>
          <a:noFill/>
        </p:spPr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Педагог-психолог МБУ № 147 «Сосенка»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Кутузова Л.А.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1857364"/>
            <a:ext cx="4214842" cy="333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96336" y="6093296"/>
            <a:ext cx="504056" cy="53836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Основные эмоции человека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hlinkClick r:id="rId3" action="ppaction://hlinksldjump"/>
              </a:rPr>
              <a:t>Пиктограммы эмоций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Игра «Угадай эмоцию»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237312"/>
            <a:ext cx="504056" cy="432048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эмоции человека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357958"/>
            <a:ext cx="1000132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942958"/>
            <a:ext cx="2011696" cy="241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000107"/>
            <a:ext cx="1948206" cy="23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3643314"/>
            <a:ext cx="1928826" cy="259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3645024"/>
            <a:ext cx="2063152" cy="281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3645024"/>
            <a:ext cx="203512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4408" y="6165304"/>
            <a:ext cx="432048" cy="36004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668344" y="6165304"/>
            <a:ext cx="360040" cy="360040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Пиктограммы эмоций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076056" y="3284984"/>
            <a:ext cx="1512168" cy="57606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злость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лида\Desktop\nastr-solnishki\настроения солнышки\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980728"/>
            <a:ext cx="2448272" cy="2448273"/>
          </a:xfrm>
          <a:prstGeom prst="rect">
            <a:avLst/>
          </a:prstGeom>
          <a:noFill/>
        </p:spPr>
      </p:pic>
      <p:pic>
        <p:nvPicPr>
          <p:cNvPr id="1028" name="Picture 4" descr="C:\Users\лида\Desktop\nastr-solnishki\настроения солнышки\2 - копия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908720"/>
            <a:ext cx="2376264" cy="2376264"/>
          </a:xfrm>
          <a:prstGeom prst="rect">
            <a:avLst/>
          </a:prstGeom>
          <a:noFill/>
        </p:spPr>
      </p:pic>
      <p:pic>
        <p:nvPicPr>
          <p:cNvPr id="1029" name="Picture 5" descr="C:\Users\лида\Desktop\nastr-solnishki\настроения солнышки\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3789040"/>
            <a:ext cx="2592288" cy="2592289"/>
          </a:xfrm>
          <a:prstGeom prst="rect">
            <a:avLst/>
          </a:prstGeom>
          <a:noFill/>
        </p:spPr>
      </p:pic>
      <p:pic>
        <p:nvPicPr>
          <p:cNvPr id="1030" name="Picture 6" descr="C:\Users\лида\Desktop\nastr-solnishki\настроения солнышки\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3789040"/>
            <a:ext cx="2483694" cy="24836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3568" y="32849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радость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испуг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грусть</a:t>
            </a:r>
            <a:endParaRPr lang="ru-RU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432048" cy="36004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52320" y="6237312"/>
            <a:ext cx="360040" cy="360040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«Угадай эмоцию»</a:t>
            </a:r>
            <a:endParaRPr lang="ru-RU" dirty="0"/>
          </a:p>
        </p:txBody>
      </p:sp>
      <p:pic>
        <p:nvPicPr>
          <p:cNvPr id="1026" name="Picture 2" descr="C:\Users\лида\Desktop\картинки по эмоциям\nastr-solnishki\настроения солнышки\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12168" y="1196752"/>
            <a:ext cx="1584176" cy="1584176"/>
          </a:xfrm>
          <a:prstGeom prst="rect">
            <a:avLst/>
          </a:prstGeom>
          <a:noFill/>
        </p:spPr>
      </p:pic>
      <p:pic>
        <p:nvPicPr>
          <p:cNvPr id="1027" name="Picture 3" descr="C:\Users\лида\Desktop\картинки по эмоциям\nastr-solnishki\настроения солнышки\2 - копия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660232" y="4149080"/>
            <a:ext cx="1800200" cy="1800200"/>
          </a:xfrm>
          <a:prstGeom prst="rect">
            <a:avLst/>
          </a:prstGeom>
          <a:noFill/>
        </p:spPr>
      </p:pic>
      <p:pic>
        <p:nvPicPr>
          <p:cNvPr id="1028" name="Picture 4" descr="C:\Users\лида\Desktop\картинки по эмоциям\nastr-solnishki\настроения солнышки\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4221088"/>
            <a:ext cx="1728192" cy="1728192"/>
          </a:xfrm>
          <a:prstGeom prst="rect">
            <a:avLst/>
          </a:prstGeom>
          <a:noFill/>
        </p:spPr>
      </p:pic>
      <p:pic>
        <p:nvPicPr>
          <p:cNvPr id="1029" name="Picture 5" descr="C:\Users\лида\Desktop\картинки по эмоциям\nastr-solnishki\настроения солнышки\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1196752"/>
            <a:ext cx="1800200" cy="1800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2204864"/>
            <a:ext cx="2408880" cy="289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432048" cy="36004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740352" y="6165304"/>
            <a:ext cx="360040" cy="360040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2420888"/>
            <a:ext cx="2091699" cy="278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лида\Desktop\картинки по эмоциям\nastr-solnishki\настроения солнышки\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827584" y="1412776"/>
            <a:ext cx="1728192" cy="1728192"/>
          </a:xfrm>
          <a:prstGeom prst="rect">
            <a:avLst/>
          </a:prstGeom>
          <a:noFill/>
        </p:spPr>
      </p:pic>
      <p:pic>
        <p:nvPicPr>
          <p:cNvPr id="4" name="Picture 4" descr="C:\Users\лида\Desktop\картинки по эмоциям\nastr-solnishki\настроения солнышки\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4653136"/>
            <a:ext cx="1656184" cy="1656184"/>
          </a:xfrm>
          <a:prstGeom prst="rect">
            <a:avLst/>
          </a:prstGeom>
          <a:noFill/>
        </p:spPr>
      </p:pic>
      <p:pic>
        <p:nvPicPr>
          <p:cNvPr id="5" name="Picture 5" descr="C:\Users\лида\Desktop\картинки по эмоциям\nastr-solnishki\настроения солнышки\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1268760"/>
            <a:ext cx="1728192" cy="1728192"/>
          </a:xfrm>
          <a:prstGeom prst="rect">
            <a:avLst/>
          </a:prstGeom>
          <a:noFill/>
        </p:spPr>
      </p:pic>
      <p:pic>
        <p:nvPicPr>
          <p:cNvPr id="6" name="Picture 3" descr="C:\Users\лида\Desktop\картинки по эмоциям\nastr-solnishki\настроения солнышки\2 - копия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6444208" y="4725144"/>
            <a:ext cx="1584176" cy="1584176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432048" cy="36004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11760" y="47667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«Угадай эмоцию»</a:t>
            </a:r>
            <a:endParaRPr lang="ru-RU" sz="4400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40352" y="6165304"/>
            <a:ext cx="360040" cy="360040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2132856"/>
            <a:ext cx="2465824" cy="336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лида\Desktop\картинки по эмоциям\nastr-solnishki\настроения солнышки\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11560" y="1340768"/>
            <a:ext cx="1900808" cy="1900808"/>
          </a:xfrm>
          <a:prstGeom prst="rect">
            <a:avLst/>
          </a:prstGeom>
          <a:noFill/>
        </p:spPr>
      </p:pic>
      <p:pic>
        <p:nvPicPr>
          <p:cNvPr id="4" name="Picture 4" descr="C:\Users\лида\Desktop\картинки по эмоциям\nastr-solnishki\настроения солнышки\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4221088"/>
            <a:ext cx="1872208" cy="1872208"/>
          </a:xfrm>
          <a:prstGeom prst="rect">
            <a:avLst/>
          </a:prstGeom>
          <a:noFill/>
        </p:spPr>
      </p:pic>
      <p:pic>
        <p:nvPicPr>
          <p:cNvPr id="5" name="Picture 5" descr="C:\Users\лида\Desktop\картинки по эмоциям\nastr-solnishki\настроения солнышки\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1268760"/>
            <a:ext cx="2016224" cy="2016224"/>
          </a:xfrm>
          <a:prstGeom prst="rect">
            <a:avLst/>
          </a:prstGeom>
          <a:noFill/>
        </p:spPr>
      </p:pic>
      <p:pic>
        <p:nvPicPr>
          <p:cNvPr id="6" name="Picture 3" descr="C:\Users\лида\Desktop\картинки по эмоциям\nastr-solnishki\настроения солнышки\2 - копия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6660232" y="4293096"/>
            <a:ext cx="1944216" cy="1944216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432048" cy="36004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67744" y="476672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«Угадай эмоцию»</a:t>
            </a:r>
            <a:endParaRPr lang="ru-RU" sz="4400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884368" y="6165304"/>
            <a:ext cx="360040" cy="360040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ида\Desktop\картинки по эмоциям\nastr-solnishki\настроения солнышки\2 - копия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588224" y="4077072"/>
            <a:ext cx="1800200" cy="18002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2276872"/>
            <a:ext cx="2432882" cy="327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лида\Desktop\картинки по эмоциям\nastr-solnishki\настроения солнышки\5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11560" y="1412776"/>
            <a:ext cx="1800200" cy="1800200"/>
          </a:xfrm>
          <a:prstGeom prst="rect">
            <a:avLst/>
          </a:prstGeom>
          <a:noFill/>
        </p:spPr>
      </p:pic>
      <p:pic>
        <p:nvPicPr>
          <p:cNvPr id="5" name="Picture 4" descr="C:\Users\лида\Desktop\картинки по эмоциям\nastr-solnishki\настроения солнышки\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4077072"/>
            <a:ext cx="1800200" cy="1800200"/>
          </a:xfrm>
          <a:prstGeom prst="rect">
            <a:avLst/>
          </a:prstGeom>
          <a:noFill/>
        </p:spPr>
      </p:pic>
      <p:pic>
        <p:nvPicPr>
          <p:cNvPr id="6" name="Picture 5" descr="C:\Users\лида\Desktop\картинки по эмоциям\nastr-solnishki\настроения солнышки\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32240" y="1412776"/>
            <a:ext cx="1872208" cy="1872208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04056" cy="36004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9712" y="404664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«Угадай эмоцию»</a:t>
            </a:r>
            <a:endParaRPr lang="ru-RU" sz="4400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40352" y="6165304"/>
            <a:ext cx="504056" cy="360040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332656"/>
            <a:ext cx="7215188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Информационные источники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2276872"/>
            <a:ext cx="64008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hlinkClick r:id="rId2"/>
              </a:rPr>
              <a:t>http://wedding.ua/images_user/images_polezno/wedding_magazines/vospitanie_detey_2.jpg</a:t>
            </a:r>
            <a:endParaRPr lang="ru-RU" sz="1200" dirty="0" smtClean="0"/>
          </a:p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hlinkClick r:id="rId3"/>
              </a:rPr>
              <a:t>http://detsad-kitty.ru/uploads/posts/2010-01/1263917149_srrrsss.jpg</a:t>
            </a:r>
            <a:endParaRPr lang="ru-RU" sz="1200" dirty="0" smtClean="0"/>
          </a:p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hlinkClick r:id="rId4"/>
              </a:rPr>
              <a:t>http://detsad-kitty.ru/uploads/posts/2010-01/1263917462_rrrsss.jpg</a:t>
            </a:r>
            <a:endParaRPr lang="ru-RU" sz="1200" dirty="0" smtClean="0"/>
          </a:p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hlinkClick r:id="rId5"/>
              </a:rPr>
              <a:t>http://festival.1september.ru/articles/603548/img1.jpg</a:t>
            </a:r>
            <a:endParaRPr lang="ru-RU" sz="1200" dirty="0" smtClean="0"/>
          </a:p>
          <a:p>
            <a:pPr algn="l">
              <a:buFont typeface="Arial" pitchFamily="34" charset="0"/>
              <a:buChar char="•"/>
            </a:pPr>
            <a:r>
              <a:rPr lang="en-US" sz="1200" dirty="0" smtClean="0"/>
              <a:t>http://narod.ru/disk/start/15.dl2sa-narod.yandex.ru/10827016001/h733dfa9a0e28f4c788cff8aa123d20cb/nastr-solnishki.rar</a:t>
            </a:r>
            <a:endParaRPr lang="ru-RU" sz="12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6165304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65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Страна эмоций</vt:lpstr>
      <vt:lpstr>Содержание </vt:lpstr>
      <vt:lpstr>Основные эмоции человека </vt:lpstr>
      <vt:lpstr>Пиктограммы эмоций </vt:lpstr>
      <vt:lpstr>«Угадай эмоцию»</vt:lpstr>
      <vt:lpstr>Слайд 6</vt:lpstr>
      <vt:lpstr>Слайд 7</vt:lpstr>
      <vt:lpstr>Слайд 8</vt:lpstr>
      <vt:lpstr>Информационные источники</vt:lpstr>
    </vt:vector>
  </TitlesOfParts>
  <Company>МОУДПОС "Центр информационных технологий"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k15-12-1</dc:creator>
  <cp:lastModifiedBy>лида</cp:lastModifiedBy>
  <cp:revision>36</cp:revision>
  <dcterms:created xsi:type="dcterms:W3CDTF">2012-09-14T04:50:06Z</dcterms:created>
  <dcterms:modified xsi:type="dcterms:W3CDTF">2013-09-23T17:20:31Z</dcterms:modified>
</cp:coreProperties>
</file>