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0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0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592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1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63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9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1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4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5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1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1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2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9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2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8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0CB07-5524-44F4-8319-0BD1192E9199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DCE726-E574-466F-8C2F-4CE300F6E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1262" y="736269"/>
            <a:ext cx="4595751" cy="866899"/>
          </a:xfrm>
        </p:spPr>
        <p:txBody>
          <a:bodyPr/>
          <a:lstStyle/>
          <a:p>
            <a:pPr algn="ctr"/>
            <a:r>
              <a:rPr lang="ru-RU" dirty="0" smtClean="0"/>
              <a:t>Предварительная работа.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 b="11595"/>
          <a:stretch>
            <a:fillRect/>
          </a:stretch>
        </p:blipFill>
        <p:spPr>
          <a:xfrm>
            <a:off x="5153891" y="2025892"/>
            <a:ext cx="6350721" cy="3864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1263" y="2339439"/>
            <a:ext cx="4263242" cy="244631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Рассматривание одуванчиков на прогулке.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Дидактическая игра « Что перепутал художник». (Строение цветущего растения).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46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89212" y="676894"/>
            <a:ext cx="3587141" cy="1294409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 вы думаете, о каком цветке идет речь</a:t>
            </a:r>
            <a:r>
              <a:rPr lang="en-US" b="1" dirty="0" smtClean="0"/>
              <a:t> </a:t>
            </a:r>
            <a:r>
              <a:rPr lang="ru-RU" b="1" dirty="0" smtClean="0"/>
              <a:t>в загадке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89212" y="2339439"/>
            <a:ext cx="3669084" cy="32419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за солнышко на ножке</a:t>
            </a:r>
          </a:p>
          <a:p>
            <a:r>
              <a:rPr lang="ru-RU" sz="2000" dirty="0" smtClean="0"/>
              <a:t>Засияло у дорожки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</a:p>
          <a:p>
            <a:r>
              <a:rPr lang="ru-RU" sz="2000" dirty="0" smtClean="0"/>
              <a:t>Что желтеет там и тут</a:t>
            </a:r>
            <a:r>
              <a:rPr lang="en-US" sz="2000" dirty="0" smtClean="0"/>
              <a:t>?</a:t>
            </a:r>
          </a:p>
          <a:p>
            <a:r>
              <a:rPr lang="ru-RU" sz="2000" dirty="0" smtClean="0"/>
              <a:t>Как, скажи, его зовут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ru-RU" sz="2000" dirty="0" smtClean="0"/>
              <a:t>Это желтый одуванчик</a:t>
            </a:r>
          </a:p>
          <a:p>
            <a:r>
              <a:rPr lang="ru-RU" sz="2000" dirty="0" smtClean="0"/>
              <a:t>Носит яркий сарафанчик.</a:t>
            </a:r>
            <a:endParaRPr lang="ru-RU" sz="2000" dirty="0"/>
          </a:p>
        </p:txBody>
      </p:sp>
      <p:pic>
        <p:nvPicPr>
          <p:cNvPr id="10" name="Объект 9" descr="&amp;Bcy;&amp;lcy;&amp;ocy;&amp;gcy;&amp;icy; - &amp;Pcy;&amp;rcy;&amp;icy;&amp;vcy;&amp;iecy;&amp;tcy;.&amp;rcy;&amp;ucy; - &amp;Icy;&amp;ncy;&amp;tcy;&amp;iecy;&amp;rcy;&amp;iecy;&amp;scy;&amp;ycy; &amp;icy; &amp;ocy;&amp;bcy;&amp;scy;&amp;ucy;&amp;zhcy;&amp;dcy;&amp;iecy;&amp;ncy;&amp;icy;&amp;yacy; &amp;pcy;&amp;ocy;&amp;lcy;&amp;softcy;&amp;zcy;&amp;ocy;&amp;vcy;&amp;acy;&amp;tcy;&amp;iecy;&amp;lcy;&amp;iecy;&amp;jcy; &amp;icy;&amp;ncy;&amp;tcy;&amp;iecy;&amp;rcy;&amp;ncy;&amp;iecy;&amp;tcy; &amp;dcy;&amp;ncy;&amp;iecy;&amp;vcy;&amp;ncy;&amp;icy;&amp;kcy;&amp;ocy;&amp;vcy; &amp;ncy;&amp;acy; &amp;Pcy;&amp;rcy;&amp;icy;&amp;vcy;&amp;iecy;&amp;tcy;.&amp;rcy;&amp;u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51" y="1232391"/>
            <a:ext cx="5032561" cy="4170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22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5642"/>
            <a:ext cx="3505199" cy="101863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Речевая игра «Подбери слово»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89212" y="2018805"/>
            <a:ext cx="3505199" cy="38255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Желтый, как солнышко.</a:t>
            </a:r>
          </a:p>
          <a:p>
            <a:r>
              <a:rPr lang="ru-RU" sz="2000" dirty="0" smtClean="0"/>
              <a:t>Круглый, как …</a:t>
            </a:r>
          </a:p>
          <a:p>
            <a:r>
              <a:rPr lang="ru-RU" sz="2000" dirty="0" smtClean="0"/>
              <a:t>Мягкий, как…</a:t>
            </a:r>
          </a:p>
          <a:p>
            <a:r>
              <a:rPr lang="ru-RU" sz="2000" dirty="0" smtClean="0"/>
              <a:t>Белый, как…</a:t>
            </a:r>
          </a:p>
          <a:p>
            <a:r>
              <a:rPr lang="ru-RU" sz="2000" dirty="0" smtClean="0"/>
              <a:t>Пушистый, как…</a:t>
            </a:r>
          </a:p>
          <a:p>
            <a:r>
              <a:rPr lang="ru-RU" sz="2000" dirty="0" smtClean="0"/>
              <a:t>Хрупкий, как…</a:t>
            </a:r>
          </a:p>
          <a:p>
            <a:endParaRPr lang="ru-RU" sz="2000" dirty="0"/>
          </a:p>
          <a:p>
            <a:r>
              <a:rPr lang="ru-RU" sz="2000" dirty="0" smtClean="0"/>
              <a:t>Вот какой удивительный цветок!</a:t>
            </a:r>
            <a:endParaRPr lang="ru-RU" sz="2000" dirty="0"/>
          </a:p>
        </p:txBody>
      </p:sp>
      <p:pic>
        <p:nvPicPr>
          <p:cNvPr id="1026" name="Picture 2" descr="&amp;rcy;&amp;acy;&amp;scy;&amp;tcy;&amp;icy;&amp;tcy;&amp;iecy;&amp;lcy;&amp;softcy;&amp;ncy;&amp;ycy;&amp;jcy; &amp;mcy;&amp;icy;&amp;rcy; &amp;fcy;&amp;ocy;&amp;tcy;&amp;ocy;&amp;gcy;&amp;rcy;&amp;acy;&amp;fcy;&amp;icy;&amp;yacy; &amp;fcy;&amp;ocy;&amp;tcy;&amp;ocy;&amp;scy;&amp;hardcy;&amp;iecy;&amp;mcy;&amp;kcy;&amp;acy; &amp;rcy;&amp;acy;&amp;scy;&amp;tcy;&amp;icy;&amp;tcy;&amp;iecy;&amp;lcy;&amp;softcy;&amp;ncy;&amp;ocy;&amp;gcy;&amp;ocy; &amp;mcy;&amp;icy;&amp;r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05642"/>
            <a:ext cx="3600450" cy="5238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2541319" y="491806"/>
            <a:ext cx="3553092" cy="2088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410691" y="1175657"/>
            <a:ext cx="3683720" cy="43463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 каких частей состоит одуванчик</a:t>
            </a:r>
            <a:r>
              <a:rPr lang="en-US" sz="2000" dirty="0" smtClean="0"/>
              <a:t>?</a:t>
            </a:r>
          </a:p>
          <a:p>
            <a:r>
              <a:rPr lang="ru-RU" sz="2000" dirty="0" err="1" smtClean="0"/>
              <a:t>Покожите</a:t>
            </a:r>
            <a:r>
              <a:rPr lang="ru-RU" sz="2000" dirty="0" smtClean="0"/>
              <a:t>, где у него стебель, листочки, цветок и корешки.</a:t>
            </a:r>
          </a:p>
          <a:p>
            <a:r>
              <a:rPr lang="ru-RU" sz="2000" dirty="0" smtClean="0"/>
              <a:t>Какого цвета его листья и стебель</a:t>
            </a:r>
            <a:r>
              <a:rPr lang="en-US" sz="2000" dirty="0" smtClean="0"/>
              <a:t>?</a:t>
            </a:r>
          </a:p>
          <a:p>
            <a:r>
              <a:rPr lang="ru-RU" sz="2000" dirty="0" smtClean="0"/>
              <a:t>А цветок</a:t>
            </a:r>
            <a:r>
              <a:rPr lang="en-US" sz="2000" dirty="0"/>
              <a:t> </a:t>
            </a:r>
            <a:r>
              <a:rPr lang="ru-RU" sz="2000" dirty="0" smtClean="0"/>
              <a:t>какого цвета</a:t>
            </a:r>
            <a:r>
              <a:rPr lang="en-US" sz="2000" dirty="0" smtClean="0"/>
              <a:t>?</a:t>
            </a:r>
          </a:p>
          <a:p>
            <a:r>
              <a:rPr lang="ru-RU" sz="2000" dirty="0" smtClean="0"/>
              <a:t>Какой формы цветок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pic>
        <p:nvPicPr>
          <p:cNvPr id="8" name="Объект 7" descr="&amp;Dcy;&amp;ycy;&amp;khcy;&amp;acy;&amp;tcy;&amp;iecy;&amp;lcy;&amp;softcy;&amp;ncy;&amp;acy;&amp;yacy; &amp;gcy;&amp;icy;&amp;mcy;&amp;ncy;&amp;acy;&amp;scy;&amp;tcy;&amp;icy;&amp;kcy;&amp;acy; &quot;&amp;Vcy;&amp;iecy;&amp;tcy;&amp;iecy;&amp;rcy; &amp;ncy;&amp;acy;&amp;dcy;&amp;ucy;&amp;vcy;&amp;acy;&amp;iecy;&amp;tcy; &amp;pcy;&amp;acy;&amp;rcy;&amp;ucy;&amp;scy;&amp;acy;&quot; - &quot;&amp;Ocy;&amp;bcy;&amp;ocy;&amp;gcy;&amp;acy;&amp;shchcy;&amp;iecy;&amp;ncy;&amp;icy;&amp;iecy;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07" y="700644"/>
            <a:ext cx="4057611" cy="5011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94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61361" y="106878"/>
            <a:ext cx="7443250" cy="15794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Гимнастика для глаз</a:t>
            </a:r>
            <a:br>
              <a:rPr lang="ru-RU" sz="3200" b="1" dirty="0" smtClean="0"/>
            </a:br>
            <a:r>
              <a:rPr lang="ru-RU" sz="3200" b="1" dirty="0" smtClean="0"/>
              <a:t>«Солнышко и одуванчик»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144774" y="2101932"/>
            <a:ext cx="7733024" cy="371697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Взойдет утром солнышко на востоке-одуванчик на восток смотрит.</a:t>
            </a:r>
          </a:p>
          <a:p>
            <a:r>
              <a:rPr lang="ru-RU" sz="2000" dirty="0" smtClean="0"/>
              <a:t>В полдень поднимется солнышко высоко-высоко </a:t>
            </a:r>
            <a:r>
              <a:rPr lang="en-US" sz="2000" dirty="0" smtClean="0"/>
              <a:t>–</a:t>
            </a:r>
            <a:r>
              <a:rPr lang="ru-RU" sz="2000" dirty="0" smtClean="0"/>
              <a:t> одуванчик поднимет головку кверху.</a:t>
            </a:r>
          </a:p>
          <a:p>
            <a:r>
              <a:rPr lang="ru-RU" sz="2000" dirty="0" smtClean="0"/>
              <a:t>К вечеру солнышко начнет снижаться к закату – и одуванчик свой взгляд вслед за ним опускает и свой цветок закрывает.</a:t>
            </a:r>
          </a:p>
          <a:p>
            <a:endParaRPr lang="ru-RU" sz="2000" dirty="0"/>
          </a:p>
          <a:p>
            <a:r>
              <a:rPr lang="ru-RU" sz="2000" dirty="0" smtClean="0"/>
              <a:t>( Во время гимнастики – показ солнышка из картона и движение его в соответствии с текстом.)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75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4" y="225631"/>
            <a:ext cx="3766847" cy="1104405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Физминутка</a:t>
            </a:r>
            <a:r>
              <a:rPr lang="ru-RU" sz="3200" b="1" dirty="0" smtClean="0"/>
              <a:t> «Одуванчик»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56312" y="1478717"/>
            <a:ext cx="4358244" cy="5015943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Одуванчик, одуванчик!</a:t>
            </a:r>
          </a:p>
          <a:p>
            <a:r>
              <a:rPr lang="ru-RU" sz="1800" dirty="0" smtClean="0"/>
              <a:t>( Приседают, потом медленно поднимаются).</a:t>
            </a:r>
          </a:p>
          <a:p>
            <a:r>
              <a:rPr lang="ru-RU" sz="1800" dirty="0" smtClean="0"/>
              <a:t>Стебель тоненький, как пальчик.</a:t>
            </a:r>
          </a:p>
          <a:p>
            <a:r>
              <a:rPr lang="ru-RU" sz="1800" dirty="0" smtClean="0"/>
              <a:t>Если ветер быстрый-быстрый </a:t>
            </a:r>
          </a:p>
          <a:p>
            <a:r>
              <a:rPr lang="ru-RU" sz="1800" dirty="0" smtClean="0"/>
              <a:t>( Разбегаются в разные стороны)</a:t>
            </a:r>
          </a:p>
          <a:p>
            <a:r>
              <a:rPr lang="ru-RU" sz="1800" dirty="0" smtClean="0"/>
              <a:t>На поляну налетит,</a:t>
            </a:r>
          </a:p>
          <a:p>
            <a:r>
              <a:rPr lang="ru-RU" sz="1800" dirty="0" smtClean="0"/>
              <a:t>Все вокруг зашелестит</a:t>
            </a:r>
          </a:p>
          <a:p>
            <a:r>
              <a:rPr lang="ru-RU" sz="1800" dirty="0" smtClean="0"/>
              <a:t>( Произносят звук  « ш-ш-ш» ).</a:t>
            </a:r>
          </a:p>
          <a:p>
            <a:r>
              <a:rPr lang="ru-RU" sz="1800" dirty="0" smtClean="0"/>
              <a:t>Одуванчика тычинки </a:t>
            </a:r>
          </a:p>
          <a:p>
            <a:r>
              <a:rPr lang="ru-RU" sz="1800" dirty="0" smtClean="0"/>
              <a:t>Разлетятся хороводом</a:t>
            </a:r>
          </a:p>
          <a:p>
            <a:r>
              <a:rPr lang="ru-RU" sz="1800" dirty="0" smtClean="0"/>
              <a:t>( Берутся за руки и идут по кругу)</a:t>
            </a:r>
          </a:p>
          <a:p>
            <a:r>
              <a:rPr lang="ru-RU" sz="1800" dirty="0" smtClean="0"/>
              <a:t>И сольются с небосводом.</a:t>
            </a:r>
            <a:endParaRPr lang="ru-RU" sz="1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38" y="1790114"/>
            <a:ext cx="4809506" cy="3482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15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2924" y="415636"/>
            <a:ext cx="8911687" cy="18644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Рисуем одуванчик.</a:t>
            </a:r>
            <a:br>
              <a:rPr lang="ru-RU" b="1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Ребята, давайте нарисуем одуванчик для пчелки </a:t>
            </a:r>
            <a:br>
              <a:rPr lang="ru-RU" sz="2700" dirty="0" smtClean="0"/>
            </a:br>
            <a:r>
              <a:rPr lang="ru-RU" sz="2700" dirty="0" smtClean="0"/>
              <a:t>на своем альбомном листе.</a:t>
            </a:r>
            <a:endParaRPr lang="ru-RU" sz="27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3" y="2755077"/>
            <a:ext cx="3871355" cy="2944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87" y="2755077"/>
            <a:ext cx="4197165" cy="2944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16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1345" y="609600"/>
            <a:ext cx="8013266" cy="31170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Создание «одуванчикового </a:t>
            </a:r>
            <a:br>
              <a:rPr lang="ru-RU" sz="3200" b="1" dirty="0" smtClean="0"/>
            </a:br>
            <a:r>
              <a:rPr lang="ru-RU" sz="3200" b="1" dirty="0" smtClean="0"/>
              <a:t>луга» для пчелок – выставка </a:t>
            </a:r>
            <a:br>
              <a:rPr lang="ru-RU" sz="3200" b="1" dirty="0" smtClean="0"/>
            </a:br>
            <a:r>
              <a:rPr lang="ru-RU" sz="3200" b="1" dirty="0" smtClean="0"/>
              <a:t>одуванчиков. Любование цветами.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651061" y="3974036"/>
            <a:ext cx="8915399" cy="15558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/>
              <a:t>Стали краски вдруг – цветами,</a:t>
            </a:r>
          </a:p>
          <a:p>
            <a:pPr algn="ctr"/>
            <a:r>
              <a:rPr lang="ru-RU" sz="2000" dirty="0" smtClean="0"/>
              <a:t>Озарили все вокруг!</a:t>
            </a:r>
          </a:p>
          <a:p>
            <a:pPr algn="ctr"/>
            <a:r>
              <a:rPr lang="ru-RU" sz="2000" dirty="0" smtClean="0"/>
              <a:t>В новом желтом сарафане</a:t>
            </a:r>
          </a:p>
          <a:p>
            <a:pPr algn="ctr"/>
            <a:r>
              <a:rPr lang="ru-RU" sz="2000" dirty="0" smtClean="0"/>
              <a:t>Одуванчиковый луг.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56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278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Предварительная работа.</vt:lpstr>
      <vt:lpstr>Как вы думаете, о каком цветке идет речь в загадке?</vt:lpstr>
      <vt:lpstr>Речевая игра «Подбери слово»</vt:lpstr>
      <vt:lpstr>Презентация PowerPoint</vt:lpstr>
      <vt:lpstr>Гимнастика для глаз «Солнышко и одуванчик»</vt:lpstr>
      <vt:lpstr>Физминутка «Одуванчик»</vt:lpstr>
      <vt:lpstr>Рисуем одуванчик.  Ребята, давайте нарисуем одуванчик для пчелки  на своем альбомном листе.</vt:lpstr>
      <vt:lpstr>Создание «одуванчикового  луга» для пчелок – выставка  одуванчиков. Любование цветами.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Предварительная работа.</dc:title>
  <dc:creator>Пользователь</dc:creator>
  <cp:lastModifiedBy>Пользователь</cp:lastModifiedBy>
  <cp:revision>17</cp:revision>
  <dcterms:created xsi:type="dcterms:W3CDTF">2014-08-06T12:07:22Z</dcterms:created>
  <dcterms:modified xsi:type="dcterms:W3CDTF">2014-08-06T14:47:10Z</dcterms:modified>
</cp:coreProperties>
</file>