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3ECA-6F38-49CD-895C-2E479D205000}" type="datetimeFigureOut">
              <a:rPr lang="ru-RU" smtClean="0"/>
              <a:pPr/>
              <a:t>10.11.2013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0E7C87-058A-4F07-A859-9657284DC25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3ECA-6F38-49CD-895C-2E479D205000}" type="datetimeFigureOut">
              <a:rPr lang="ru-RU" smtClean="0"/>
              <a:pPr/>
              <a:t>10.11.2013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7C87-058A-4F07-A859-9657284DC2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3ECA-6F38-49CD-895C-2E479D205000}" type="datetimeFigureOut">
              <a:rPr lang="ru-RU" smtClean="0"/>
              <a:pPr/>
              <a:t>10.11.2013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7C87-058A-4F07-A859-9657284DC2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513ECA-6F38-49CD-895C-2E479D205000}" type="datetimeFigureOut">
              <a:rPr lang="ru-RU" smtClean="0"/>
              <a:pPr/>
              <a:t>10.11.2013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00E7C87-058A-4F07-A859-9657284DC25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3ECA-6F38-49CD-895C-2E479D205000}" type="datetimeFigureOut">
              <a:rPr lang="ru-RU" smtClean="0"/>
              <a:pPr/>
              <a:t>10.11.2013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7C87-058A-4F07-A859-9657284DC25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3ECA-6F38-49CD-895C-2E479D205000}" type="datetimeFigureOut">
              <a:rPr lang="ru-RU" smtClean="0"/>
              <a:pPr/>
              <a:t>10.11.2013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7C87-058A-4F07-A859-9657284DC25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7C87-058A-4F07-A859-9657284DC25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3ECA-6F38-49CD-895C-2E479D205000}" type="datetimeFigureOut">
              <a:rPr lang="ru-RU" smtClean="0"/>
              <a:pPr/>
              <a:t>10.11.2013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3ECA-6F38-49CD-895C-2E479D205000}" type="datetimeFigureOut">
              <a:rPr lang="ru-RU" smtClean="0"/>
              <a:pPr/>
              <a:t>10.11.2013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7C87-058A-4F07-A859-9657284DC25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3ECA-6F38-49CD-895C-2E479D205000}" type="datetimeFigureOut">
              <a:rPr lang="ru-RU" smtClean="0"/>
              <a:pPr/>
              <a:t>10.11.2013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7C87-058A-4F07-A859-9657284DC2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513ECA-6F38-49CD-895C-2E479D205000}" type="datetimeFigureOut">
              <a:rPr lang="ru-RU" smtClean="0"/>
              <a:pPr/>
              <a:t>10.11.2013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0E7C87-058A-4F07-A859-9657284DC25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3ECA-6F38-49CD-895C-2E479D205000}" type="datetimeFigureOut">
              <a:rPr lang="ru-RU" smtClean="0"/>
              <a:pPr/>
              <a:t>10.11.2013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0E7C87-058A-4F07-A859-9657284DC25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513ECA-6F38-49CD-895C-2E479D205000}" type="datetimeFigureOut">
              <a:rPr lang="ru-RU" smtClean="0"/>
              <a:pPr/>
              <a:t>10.11.2013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00E7C87-058A-4F07-A859-9657284DC25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      </a:t>
            </a:r>
            <a:r>
              <a:rPr lang="ru-RU" sz="6600" b="1" dirty="0" smtClean="0">
                <a:solidFill>
                  <a:srgbClr val="FF0000"/>
                </a:solidFill>
                <a:latin typeface="Gabriola" pitchFamily="82" charset="0"/>
              </a:rPr>
              <a:t>Мой любимый Смоленск</a:t>
            </a:r>
            <a:endParaRPr lang="ru-RU" sz="66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7" name="Объект 6" descr="http://www.smolnk.ru/uploads/gallery/main/1/05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1246" y="1524000"/>
            <a:ext cx="3800753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059936" cy="515892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Gabriola" pitchFamily="82" charset="0"/>
              </a:rPr>
              <a:t>Презентация к конспекту по теме: «История возникновения города Смоленска. Символика города».</a:t>
            </a:r>
          </a:p>
          <a:p>
            <a:pPr marL="0" indent="0" algn="ctr">
              <a:buNone/>
            </a:pPr>
            <a:endParaRPr lang="ru-RU" sz="5400" b="1" dirty="0" smtClean="0">
              <a:solidFill>
                <a:srgbClr val="7030A0"/>
              </a:solidFill>
              <a:latin typeface="Gabriola" pitchFamily="82" charset="0"/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Gabriola" pitchFamily="82" charset="0"/>
              </a:rPr>
              <a:t>Автор: Гращенкова Е.В.</a:t>
            </a:r>
            <a:endParaRPr lang="ru-RU" sz="5400" b="1" dirty="0" smtClean="0">
              <a:solidFill>
                <a:srgbClr val="7030A0"/>
              </a:solidFill>
              <a:latin typeface="Gabriola" pitchFamily="82" charset="0"/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Gabriola" pitchFamily="82" charset="0"/>
              </a:rPr>
              <a:t>Занятие 1</a:t>
            </a:r>
            <a:endParaRPr lang="ru-RU" sz="5400" b="1" dirty="0">
              <a:solidFill>
                <a:srgbClr val="7030A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570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Гербы Смоленска в древние времена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1" name="Объект 10" descr="http://upload.wikimedia.org/wikipedia/commons/thumb/9/9f/Coat_of_Arms_of_Smolensk_%28Smolensk_oblast%29_%281780%29.png/100px-Coat_of_Arms_of_Smolensk_%28Smolensk_oblast%29_%281780%29.pn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302433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Объект 11" descr="http://upload.wikimedia.org/wikipedia/commons/thumb/2/28/Coat_of_Arms_of_Smolensk_soviet.png/120px-Coat_of_Arms_of_Smolensk_soviet.pn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88840"/>
            <a:ext cx="352839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91963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Герб города Смоленска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 descr="http://s53.radikal.ru/i141/1109/94/930937cb252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5"/>
            <a:ext cx="6408712" cy="50405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94829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Флаг города Смоленска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 descr="http://www.smolensk2.ru/images/img_1123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790700"/>
            <a:ext cx="5715000" cy="4038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438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 скорой встречи, ребята!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__plpcte_target" descr="http://ia100.mycdn.me/getImage?photoId=563871064839&amp;photoType=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214725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Однажды плыли по реке Днепр расписные ладьи, а в них находились князья Аскольд и Дир со своими воинами-дружинниками. И увидели они город на вершине холма. И был тот град велик и мног людьми.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Объект 4" descr="http://myhist.narod.ru/olderfiles/1/urok8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8245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604457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80456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В верховьях Днепра и Двины поселились славяне-кривичи. Это были наши предки. Они образовали поселение, которое со временем стало большим и приобрело название Смоленск. Реки играли важную роль в их жизни – они давали рыбу, воду и главное являлись торговыми путями.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4" name="__plpcte_target" descr="http://ia128.mycdn.me/getImage?photoId=439883667174&amp;photoType=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7992888" cy="42484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72018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Город стоял на семи холмах на правом берегу Днепра. Построен был из дерева, дома имел одноэтажные. Основная часть города была обнесена крепостью.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Объект 3" descr="http://oldcity.ucoz.com/Smolensk/6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3238"/>
            <a:ext cx="7632847" cy="47513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89318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Город рос и развитие многих ремесел тому способствовало: строительство, ткачество, кузнечное дело, производство глиняной посуды и ее роспись и многое другое…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 descr="http://oldcity.ucoz.com/Smolensk/3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704856" cy="4572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08231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364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Долгие века защищен был город деревянной крепостью от всех врагов. Часто после сражений и пожаров жителям приходилось ремонтировать или даже восстанавливать заново. И только в 1595 году крепостная стена стала каменной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Объект 3" descr="http://img.tyt.by/n/fotofact/0a/2/700_smolensk_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792088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61173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6815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Много раз враги хотели захватить наш город, но прекрасное расположение на вершине холмов, река, труднопроходимые леса и болота не позволяли им этого сделать.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Объект 5" descr="http://img-fotki.yandex.ru/get/4522/135204617.0/0_4d51b_3313ec62_X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8136903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79869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 Смоленске издавна развивались многие ремесла – ткацкие, строительные, гончарные, кузнечные. А также смоляне занимались земледелием, рыболовством и скотоводством.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2" name="Объект 11" descr="http://img1.liveinternet.ru/images/attach/c/1/50/314/50314298_1256481471_smolenskembroidery0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4824"/>
            <a:ext cx="4059238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__plpcte_target" descr="http://ia128.mycdn.me/getImage?photoId=439884087014&amp;photoType=3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59280"/>
            <a:ext cx="3600400" cy="390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99482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Карта города Смоленска.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Объект 3" descr="http://test.smolenskobl.ru/_upload/editor_img/file_07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1052736"/>
            <a:ext cx="7560841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16956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187</TotalTime>
  <Words>267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      Мой любимый Смоленск</vt:lpstr>
      <vt:lpstr>Однажды плыли по реке Днепр расписные ладьи, а в них находились князья Аскольд и Дир со своими воинами-дружинниками. И увидели они город на вершине холма. И был тот град велик и мног людьми.</vt:lpstr>
      <vt:lpstr>В верховьях Днепра и Двины поселились славяне-кривичи. Это были наши предки. Они образовали поселение, которое со временем стало большим и приобрело название Смоленск. Реки играли важную роль в их жизни – они давали рыбу, воду и главное являлись торговыми путями.</vt:lpstr>
      <vt:lpstr>Город стоял на семи холмах на правом берегу Днепра. Построен был из дерева, дома имел одноэтажные. Основная часть города была обнесена крепостью.</vt:lpstr>
      <vt:lpstr>Город рос и развитие многих ремесел тому способствовало: строительство, ткачество, кузнечное дело, производство глиняной посуды и ее роспись и многое другое…</vt:lpstr>
      <vt:lpstr>Долгие века защищен был город деревянной крепостью от всех врагов. Часто после сражений и пожаров жителям приходилось ремонтировать или даже восстанавливать заново. И только в 1595 году крепостная стена стала каменной </vt:lpstr>
      <vt:lpstr>Много раз враги хотели захватить наш город, но прекрасное расположение на вершине холмов, река, труднопроходимые леса и болота не позволяли им этого сделать.</vt:lpstr>
      <vt:lpstr>В Смоленске издавна развивались многие ремесла – ткацкие, строительные, гончарные, кузнечные. А также смоляне занимались земледелием, рыболовством и скотоводством.</vt:lpstr>
      <vt:lpstr>Карта города Смоленска.</vt:lpstr>
      <vt:lpstr>Гербы Смоленска в древние времена</vt:lpstr>
      <vt:lpstr>Герб города Смоленска</vt:lpstr>
      <vt:lpstr>Флаг города Смоленска</vt:lpstr>
      <vt:lpstr>До скорой встречи, ребята!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любимый Смоленск</dc:title>
  <dc:creator>александр</dc:creator>
  <cp:keywords>смоленск,занятие1</cp:keywords>
  <cp:lastModifiedBy>Саша</cp:lastModifiedBy>
  <cp:revision>29</cp:revision>
  <dcterms:created xsi:type="dcterms:W3CDTF">2013-10-12T16:21:42Z</dcterms:created>
  <dcterms:modified xsi:type="dcterms:W3CDTF">2013-11-09T20:07:31Z</dcterms:modified>
</cp:coreProperties>
</file>