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9" r:id="rId4"/>
    <p:sldId id="260" r:id="rId5"/>
    <p:sldId id="261" r:id="rId6"/>
    <p:sldId id="276" r:id="rId7"/>
    <p:sldId id="262" r:id="rId8"/>
    <p:sldId id="263" r:id="rId9"/>
    <p:sldId id="264" r:id="rId10"/>
    <p:sldId id="265" r:id="rId11"/>
    <p:sldId id="273" r:id="rId12"/>
    <p:sldId id="275" r:id="rId13"/>
    <p:sldId id="274" r:id="rId14"/>
    <p:sldId id="272" r:id="rId15"/>
    <p:sldId id="277" r:id="rId16"/>
    <p:sldId id="266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32" autoAdjust="0"/>
    <p:restoredTop sz="94803" autoAdjust="0"/>
  </p:normalViewPr>
  <p:slideViewPr>
    <p:cSldViewPr>
      <p:cViewPr varScale="1">
        <p:scale>
          <a:sx n="69" d="100"/>
          <a:sy n="69" d="100"/>
        </p:scale>
        <p:origin x="-14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F78B-20D8-43FC-8AEF-590FD9182DA1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C9F3-E59E-4010-826D-8FCCF0D49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F78B-20D8-43FC-8AEF-590FD9182DA1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C9F3-E59E-4010-826D-8FCCF0D49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F78B-20D8-43FC-8AEF-590FD9182DA1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C9F3-E59E-4010-826D-8FCCF0D49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F78B-20D8-43FC-8AEF-590FD9182DA1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C9F3-E59E-4010-826D-8FCCF0D49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F78B-20D8-43FC-8AEF-590FD9182DA1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C9F3-E59E-4010-826D-8FCCF0D49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F78B-20D8-43FC-8AEF-590FD9182DA1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C9F3-E59E-4010-826D-8FCCF0D49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F78B-20D8-43FC-8AEF-590FD9182DA1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C9F3-E59E-4010-826D-8FCCF0D49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F78B-20D8-43FC-8AEF-590FD9182DA1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C9F3-E59E-4010-826D-8FCCF0D49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F78B-20D8-43FC-8AEF-590FD9182DA1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C9F3-E59E-4010-826D-8FCCF0D49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F78B-20D8-43FC-8AEF-590FD9182DA1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C9F3-E59E-4010-826D-8FCCF0D49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F78B-20D8-43FC-8AEF-590FD9182DA1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C9F3-E59E-4010-826D-8FCCF0D49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CF78B-20D8-43FC-8AEF-590FD9182DA1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BC9F3-E59E-4010-826D-8FCCF0D497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дминистратор\Desktop\люда\Людмила\Воспитатель года\Для занятия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9" y="1214422"/>
            <a:ext cx="2928957" cy="219671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357166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Называевск — город мой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4429132"/>
            <a:ext cx="5143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МБДОУ «Детский сад №4,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г. Называевска»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Лупинос Людмила Владимировна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esktop\люда\Людмила\Воспитатель года\Для занятия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285861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люда\ВИДЫ НАЗЫВАЕВСКА\PICT0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079349"/>
            <a:ext cx="2967077" cy="2206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Районный Дворец культуры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737"/>
            <a:ext cx="3286148" cy="239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solidFill>
                  <a:srgbClr val="FFFF00"/>
                </a:solidFill>
              </a:rPr>
              <a:t>Борисо-Глебовский</a:t>
            </a:r>
            <a:r>
              <a:rPr lang="ru-RU" sz="3600" dirty="0" smtClean="0">
                <a:solidFill>
                  <a:srgbClr val="FFFF00"/>
                </a:solidFill>
              </a:rPr>
              <a:t> храм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3500462" cy="2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9"/>
            <a:ext cx="3071834" cy="229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b="10338"/>
          <a:stretch>
            <a:fillRect/>
          </a:stretch>
        </p:blipFill>
        <p:spPr bwMode="auto">
          <a:xfrm>
            <a:off x="1500166" y="1571613"/>
            <a:ext cx="3286148" cy="242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Desktop\люда\Людмила\Воспитатель года\Для занятия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5501" y="500043"/>
            <a:ext cx="3333772" cy="2500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t="22595" b="7405"/>
          <a:stretch>
            <a:fillRect/>
          </a:stretch>
        </p:blipFill>
        <p:spPr bwMode="auto">
          <a:xfrm>
            <a:off x="1785918" y="2143117"/>
            <a:ext cx="2643206" cy="202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391" t="19274" r="13043" b="9616"/>
          <a:stretch>
            <a:fillRect/>
          </a:stretch>
        </p:blipFill>
        <p:spPr>
          <a:xfrm>
            <a:off x="2285984" y="785794"/>
            <a:ext cx="3165253" cy="2571768"/>
          </a:xfrm>
        </p:spPr>
      </p:pic>
      <p:sp>
        <p:nvSpPr>
          <p:cNvPr id="3" name="Блок-схема: узел 2"/>
          <p:cNvSpPr/>
          <p:nvPr/>
        </p:nvSpPr>
        <p:spPr>
          <a:xfrm>
            <a:off x="5286380" y="3071810"/>
            <a:ext cx="71438" cy="7143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люда\Людмила\Воспитатель года\Для занятия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875200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люда\Людмила\Воспитатель года\Для занятия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0801" y="1643050"/>
            <a:ext cx="3381398" cy="25360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6313" y="363943"/>
            <a:ext cx="4143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водонапорная башня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люда\Людмила\Воспитатель года\Для занятия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5" y="1357298"/>
            <a:ext cx="3143272" cy="23044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57752" y="285728"/>
            <a:ext cx="4000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ЖД Вокзал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39019"/>
            <a:ext cx="3429024" cy="251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люда\Людмила\Воспитатель года\Для занятия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5" y="1857364"/>
            <a:ext cx="3000396" cy="2250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929323" y="357166"/>
            <a:ext cx="2500329" cy="1060472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rgbClr val="FFFF00"/>
                </a:solidFill>
              </a:rPr>
              <a:t>Гимназия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7170" name="Picture 2" descr="C:\Users\Администратор\Desktop\люда\Людмила\Воспитатель года\Для занятия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928802"/>
            <a:ext cx="323852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люда\Людмила\Воспитатель года\Для занятия\7.JPG"/>
          <p:cNvPicPr>
            <a:picLocks noChangeAspect="1" noChangeArrowheads="1"/>
          </p:cNvPicPr>
          <p:nvPr/>
        </p:nvPicPr>
        <p:blipFill>
          <a:blip r:embed="rId2" cstate="print"/>
          <a:srcRect b="12500"/>
          <a:stretch>
            <a:fillRect/>
          </a:stretch>
        </p:blipFill>
        <p:spPr bwMode="auto">
          <a:xfrm>
            <a:off x="2071671" y="1428736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29</Words>
  <Application>Microsoft Office PowerPoint</Application>
  <PresentationFormat>Экран (4:3)</PresentationFormat>
  <Paragraphs>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Гимназия</vt:lpstr>
      <vt:lpstr>Слайд 9</vt:lpstr>
      <vt:lpstr>Слайд 10</vt:lpstr>
      <vt:lpstr>Слайд 11</vt:lpstr>
      <vt:lpstr>Районный Дворец культуры</vt:lpstr>
      <vt:lpstr>Борисо-Глебовский храм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Называевск — город мой непосредственно – образовательная деятельность с использованием ИКТ</dc:title>
  <dc:creator>XTreme.ws</dc:creator>
  <cp:lastModifiedBy>XTreme.ws</cp:lastModifiedBy>
  <cp:revision>26</cp:revision>
  <dcterms:created xsi:type="dcterms:W3CDTF">2013-11-06T12:46:05Z</dcterms:created>
  <dcterms:modified xsi:type="dcterms:W3CDTF">2013-11-17T07:05:58Z</dcterms:modified>
</cp:coreProperties>
</file>