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56" r:id="rId4"/>
    <p:sldId id="257" r:id="rId5"/>
    <p:sldId id="270" r:id="rId6"/>
    <p:sldId id="259" r:id="rId7"/>
    <p:sldId id="269" r:id="rId8"/>
    <p:sldId id="261" r:id="rId9"/>
    <p:sldId id="260" r:id="rId10"/>
    <p:sldId id="262" r:id="rId11"/>
    <p:sldId id="263" r:id="rId12"/>
    <p:sldId id="265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7829576" cy="17859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Маленькие знатоки родного города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9" name="Picture 5" descr="D:\Documents and Settings\Admin\Рабочий стол\все со стола\на сайтик\DSKV68\Картинки\раскраски\i0816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363123" cy="1643050"/>
          </a:xfrm>
          <a:prstGeom prst="rect">
            <a:avLst/>
          </a:prstGeom>
          <a:noFill/>
        </p:spPr>
      </p:pic>
      <p:pic>
        <p:nvPicPr>
          <p:cNvPr id="8" name="Picture 2" descr="D:\Картинки\Братск\45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643182"/>
            <a:ext cx="3765238" cy="2816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" action="ppaction://noaction">
                  <a:snd r:embed="rId3" name="drumroll.wav"/>
                </a:hlinkClick>
              </a:rPr>
              <a:t>Дворец искусств «Энергетик»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3" name="drumroll.wav"/>
                </a:hlinkClick>
              </a:rPr>
              <a:t>Школа ремесел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4" name="chimes.wav"/>
                </a:hlinkClick>
              </a:rPr>
              <a:t>Драматический театр</a:t>
            </a:r>
            <a:endParaRPr lang="ru-RU" dirty="0"/>
          </a:p>
        </p:txBody>
      </p:sp>
      <p:pic>
        <p:nvPicPr>
          <p:cNvPr id="7172" name="Picture 4" descr="F:\город\0005 Драм теат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143116"/>
            <a:ext cx="5550699" cy="41434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" action="ppaction://noaction">
                  <a:snd r:embed="rId3" name="drumroll.wav"/>
                </a:hlinkClick>
              </a:rPr>
              <a:t>Памятник А.С.Пушкину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4" name="chimes.wav"/>
                </a:hlinkClick>
              </a:rPr>
              <a:t>Памятник И.И. </a:t>
            </a:r>
            <a:r>
              <a:rPr lang="ru-RU" dirty="0" err="1" smtClean="0">
                <a:hlinkClick r:id="" action="ppaction://noaction">
                  <a:snd r:embed="rId4" name="chimes.wav"/>
                </a:hlinkClick>
              </a:rPr>
              <a:t>Наймушину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3" name="drumroll.wav"/>
                </a:hlinkClick>
              </a:rPr>
              <a:t>Памятник  неизвестному солдату</a:t>
            </a:r>
            <a:endParaRPr lang="ru-RU" dirty="0"/>
          </a:p>
        </p:txBody>
      </p:sp>
      <p:pic>
        <p:nvPicPr>
          <p:cNvPr id="8194" name="Picture 2" descr="F:\город\0018 Памятник И.И.Наймушину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071810"/>
            <a:ext cx="4381499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68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" action="ppaction://noaction">
                  <a:snd r:embed="rId3" name="drumroll.wav"/>
                </a:hlinkClick>
              </a:rPr>
              <a:t>Кинотеатр «Голливуд»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4" name="chimes.wav"/>
                </a:hlinkClick>
              </a:rPr>
              <a:t>Кинотеатр «Чарли»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hlinkClick r:id="" action="ppaction://noaction">
                  <a:snd r:embed="rId3" name="drumroll.wav"/>
                </a:hlinkClick>
              </a:rPr>
              <a:t>Досуговый</a:t>
            </a:r>
            <a:r>
              <a:rPr lang="ru-RU" dirty="0" smtClean="0">
                <a:hlinkClick r:id="" action="ppaction://noaction">
                  <a:snd r:embed="rId3" name="drumroll.wav"/>
                </a:hlinkClick>
              </a:rPr>
              <a:t> центр «Формула»</a:t>
            </a:r>
            <a:endParaRPr lang="ru-RU" dirty="0"/>
          </a:p>
        </p:txBody>
      </p:sp>
      <p:pic>
        <p:nvPicPr>
          <p:cNvPr id="10242" name="Picture 2" descr="F:\город\0083 Кинотеатр Чарл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643182"/>
            <a:ext cx="4881565" cy="3661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" action="ppaction://noaction">
                  <a:snd r:embed="rId3" name="chimes.wav"/>
                </a:hlinkClick>
              </a:rPr>
              <a:t>Центральный рынок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hlinkClick r:id="" action="ppaction://noaction">
                  <a:snd r:embed="rId4" name="drumroll.wav"/>
                </a:hlinkClick>
              </a:rPr>
              <a:t>Падунский</a:t>
            </a:r>
            <a:r>
              <a:rPr lang="ru-RU" dirty="0" smtClean="0">
                <a:hlinkClick r:id="" action="ppaction://noaction">
                  <a:snd r:embed="rId4" name="drumroll.wav"/>
                </a:hlinkClick>
              </a:rPr>
              <a:t> рынок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4" name="drumroll.wav"/>
                </a:hlinkClick>
              </a:rPr>
              <a:t>Торговый центр «</a:t>
            </a:r>
            <a:r>
              <a:rPr lang="ru-RU" dirty="0" err="1" smtClean="0">
                <a:hlinkClick r:id="" action="ppaction://noaction">
                  <a:snd r:embed="rId4" name="drumroll.wav"/>
                </a:hlinkClick>
              </a:rPr>
              <a:t>Инва</a:t>
            </a:r>
            <a:r>
              <a:rPr lang="ru-RU" dirty="0" smtClean="0">
                <a:hlinkClick r:id="" action="ppaction://noaction">
                  <a:snd r:embed="rId4" name="drumroll.wav"/>
                </a:hlinkClick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428868"/>
            <a:ext cx="7729566" cy="35909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D:\Documents and Settings\Admin\Рабочий стол\Моя\Братск\Виды города\0098 Центральный рыно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928802"/>
            <a:ext cx="6821077" cy="454838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Молодцы!!!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Picture 2" descr="D:\Documents and Settings\Admin\Рабочий стол\все со стола\на сайт\DSKV68\Картинки\раскраски\25.gif">
            <a:hlinkClick r:id="" action="ppaction://noaction">
              <a:snd r:embed="rId2" name="applause.wav"/>
            </a:hlinkClick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932" y="3452812"/>
            <a:ext cx="2679935" cy="1905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804389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мы любим свой город Братск!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 хорошо ли мы его знаем?  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Давайте проверим….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вы правильно назовете  изображенный на фотографии объект, то услышите звук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колокольчика </a:t>
            </a: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если ошибетесь – прозвучит барабанная </a:t>
            </a:r>
          </a:p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дробь!</a:t>
            </a: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Успехов!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D:\Documents and Settings\Admin\Рабочий стол\все со стола\на сайтик\DSKV68\Картинки\раскраски\20bfbc32cd40293033c0a9b935b.pn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071810"/>
            <a:ext cx="785818" cy="785818"/>
          </a:xfrm>
          <a:prstGeom prst="rect">
            <a:avLst/>
          </a:prstGeom>
          <a:noFill/>
        </p:spPr>
      </p:pic>
      <p:pic>
        <p:nvPicPr>
          <p:cNvPr id="2051" name="Picture 3" descr="D:\Documents and Settings\Admin\Рабочий стол\13852.jpg">
            <a:hlinkClick r:id="" action="ppaction://noaction">
              <a:snd r:embed="rId4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786322"/>
            <a:ext cx="1026182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42910" y="214290"/>
            <a:ext cx="8043890" cy="580551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" action="ppaction://noaction">
                  <a:snd r:embed="rId3" name="drumroll.wav"/>
                </a:hlinkClick>
              </a:rPr>
              <a:t>Здание автостанции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</a:t>
            </a: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" action="ppaction://noaction">
                  <a:snd r:embed="rId4" name="chimes.wav"/>
                </a:hlinkClick>
              </a:rPr>
              <a:t>Здание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" action="ppaction://noaction">
                  <a:snd r:embed="rId4" name="chimes.wav"/>
                </a:hlinkClick>
              </a:rPr>
              <a:t>Братскгэсстроя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hlinkClick r:id="" action="ppaction://noaction">
                <a:snd r:embed="rId3" name="drumroll.wav"/>
              </a:hlinkClick>
            </a:endParaRP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" action="ppaction://noaction">
                  <a:snd r:embed="rId3" name="drumroll.wav"/>
                </a:hlinkClick>
              </a:rPr>
              <a:t>Школа №13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D:\Картинки\Братск\a_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285992"/>
            <a:ext cx="5048254" cy="378619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2976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" action="ppaction://noaction">
                  <a:snd r:embed="rId3" name="chimes.wav"/>
                </a:hlinkClick>
              </a:rPr>
              <a:t>Братский университет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" action="ppaction://noaction">
                  <a:snd r:embed="rId4" name="drumroll.wav"/>
                </a:hlinkClick>
              </a:rPr>
              <a:t>Поликлиника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" action="ppaction://noaction">
                  <a:snd r:embed="rId4" name="drumroll.wav"/>
                </a:hlinkClick>
              </a:rPr>
              <a:t>Детский сад №68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D:\Картинки\Братск\45_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357430"/>
            <a:ext cx="4680962" cy="350046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hlinkClick r:id="" action="ppaction://noaction">
                  <a:snd r:embed="rId3" name="chimes.wav"/>
                </a:hlinkClick>
              </a:rPr>
              <a:t>Музей БГС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4" name="drumroll.wav"/>
                </a:hlinkClick>
              </a:rPr>
              <a:t>Школа ремесел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4" name="drumroll.wav"/>
                </a:hlinkClick>
              </a:rPr>
              <a:t> Аптека</a:t>
            </a:r>
            <a:endParaRPr lang="ru-RU" dirty="0"/>
          </a:p>
        </p:txBody>
      </p:sp>
      <p:pic>
        <p:nvPicPr>
          <p:cNvPr id="16387" name="Содержимое 3" descr="7 002.jpg"/>
          <p:cNvPicPr>
            <a:picLocks noGrp="1" noChangeAspect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32" y="2571744"/>
            <a:ext cx="5791763" cy="402235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4786314" cy="32972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hlinkClick r:id="" action="ppaction://noaction">
                  <a:snd r:embed="rId3" name="drumroll.wav"/>
                </a:hlinkClick>
              </a:rPr>
              <a:t>Памятник </a:t>
            </a:r>
            <a:r>
              <a:rPr lang="ru-RU" sz="2800" b="1" dirty="0" err="1" smtClean="0">
                <a:hlinkClick r:id="" action="ppaction://noaction">
                  <a:snd r:embed="rId3" name="drumroll.wav"/>
                </a:hlinkClick>
              </a:rPr>
              <a:t>И.И.Наймушину</a:t>
            </a:r>
            <a:r>
              <a:rPr lang="ru-RU" sz="2800" b="1" dirty="0" smtClean="0">
                <a:hlinkClick r:id="" action="ppaction://noaction">
                  <a:snd r:embed="rId3" name="drumroll.wav"/>
                </a:hlinkClick>
              </a:rPr>
              <a:t/>
            </a:r>
            <a:br>
              <a:rPr lang="ru-RU" sz="2800" b="1" dirty="0" smtClean="0">
                <a:hlinkClick r:id="" action="ppaction://noaction">
                  <a:snd r:embed="rId3" name="drumroll.wav"/>
                </a:hlinkClick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hlinkClick r:id="" action="ppaction://noaction">
                  <a:snd r:embed="rId3" name="drumroll.wav"/>
                </a:hlinkClick>
              </a:rPr>
              <a:t>Памятник  пилотам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hlinkClick r:id="" action="ppaction://noaction">
                  <a:snd r:embed="rId4" name="chimes.wav"/>
                </a:hlinkClick>
              </a:rPr>
              <a:t>Мемориал славы</a:t>
            </a:r>
            <a:endParaRPr lang="ru-RU" sz="2800" b="1" dirty="0"/>
          </a:p>
        </p:txBody>
      </p:sp>
      <p:pic>
        <p:nvPicPr>
          <p:cNvPr id="1026" name="Picture 2" descr="D:\Documents and Settings\Admin\Рабочий стол\Моя\Братск\Виды города\город\0006 Мемориал Слав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714620"/>
            <a:ext cx="5157217" cy="343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Содержимое 3" descr="админ-ция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1571612"/>
            <a:ext cx="6638898" cy="492922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827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hlinkClick r:id="" action="ppaction://noaction">
                  <a:snd r:embed="rId4" name="chimes.wav"/>
                </a:hlinkClick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hlinkClick r:id="" action="ppaction://noaction">
                  <a:snd r:embed="rId4" name="chimes.wav"/>
                </a:hlinkClick>
              </a:rPr>
            </a:br>
            <a:r>
              <a:rPr lang="ru-RU" sz="3100" b="1" dirty="0" err="1" smtClean="0">
                <a:solidFill>
                  <a:srgbClr val="0070C0"/>
                </a:solidFill>
                <a:hlinkClick r:id="" action="ppaction://noaction">
                  <a:snd r:embed="rId4" name="chimes.wav"/>
                </a:hlinkClick>
              </a:rPr>
              <a:t>Падунская</a:t>
            </a:r>
            <a:r>
              <a:rPr lang="ru-RU" sz="3100" b="1" dirty="0" smtClean="0">
                <a:solidFill>
                  <a:srgbClr val="0070C0"/>
                </a:solidFill>
                <a:hlinkClick r:id="" action="ppaction://noaction">
                  <a:snd r:embed="rId4" name="chimes.wav"/>
                </a:hlinkClick>
              </a:rPr>
              <a:t> администрация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err="1" smtClean="0">
                <a:solidFill>
                  <a:srgbClr val="0070C0"/>
                </a:solidFill>
                <a:hlinkClick r:id="" action="ppaction://noaction">
                  <a:snd r:embed="rId5" name="drumroll.wav"/>
                </a:hlinkClick>
              </a:rPr>
              <a:t>Падунский</a:t>
            </a:r>
            <a:r>
              <a:rPr lang="ru-RU" sz="3100" b="1" dirty="0" smtClean="0">
                <a:solidFill>
                  <a:srgbClr val="0070C0"/>
                </a:solidFill>
                <a:hlinkClick r:id="" action="ppaction://noaction">
                  <a:snd r:embed="rId5" name="drumroll.wav"/>
                </a:hlinkClick>
              </a:rPr>
              <a:t> рынок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  <a:hlinkClick r:id="" action="ppaction://noaction">
                  <a:snd r:embed="rId5" name="drumroll.wav"/>
                </a:hlinkClick>
              </a:rPr>
              <a:t>Школа №4</a:t>
            </a:r>
            <a:endParaRPr lang="ru-RU" sz="31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" action="ppaction://noaction">
                  <a:snd r:embed="rId3" name="drumroll.wav"/>
                </a:hlinkClick>
              </a:rPr>
              <a:t>Дом быта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4" name="chimes.wav"/>
                </a:hlinkClick>
              </a:rPr>
              <a:t>Дворец искусств «Энергетик»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" action="ppaction://noaction">
                  <a:snd r:embed="rId3" name="drumroll.wav"/>
                </a:hlinkClick>
              </a:rPr>
              <a:t>Торговый центр «Москва»</a:t>
            </a:r>
            <a:endParaRPr lang="ru-RU" dirty="0"/>
          </a:p>
        </p:txBody>
      </p:sp>
      <p:pic>
        <p:nvPicPr>
          <p:cNvPr id="6146" name="Picture 2" descr="D:\Картинки\Братск\45_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285992"/>
            <a:ext cx="5704570" cy="42862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D:\Картинки\Братск\Водохранилищ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500306"/>
            <a:ext cx="5143503" cy="385762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000924" cy="229710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" action="ppaction://noaction">
                  <a:snd r:embed="rId4" name="chimes.wav"/>
                </a:hlinkClick>
              </a:rPr>
              <a:t>Братская ГЭС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" action="ppaction://noaction">
                  <a:snd r:embed="rId5" name="drumroll.wav"/>
                </a:hlinkClick>
              </a:rPr>
              <a:t>Мясокомбинат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" action="ppaction://noaction">
                  <a:snd r:embed="rId5" name="drumroll.wav"/>
                </a:hlinkClick>
              </a:rPr>
              <a:t>Речной порт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</TotalTime>
  <Words>76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   Маленькие знатоки родного города</vt:lpstr>
      <vt:lpstr>Презентация PowerPoint</vt:lpstr>
      <vt:lpstr>Презентация PowerPoint</vt:lpstr>
      <vt:lpstr>Братский университет  Поликлиника   Детский сад №68                     </vt:lpstr>
      <vt:lpstr>Музей БГС     Школа ремесел    Аптека</vt:lpstr>
      <vt:lpstr>Памятник И.И.Наймушину  Памятник  пилотам  Мемориал славы</vt:lpstr>
      <vt:lpstr> Падунская администрация  Падунский рынок  Школа №4</vt:lpstr>
      <vt:lpstr>Дом быта Дворец искусств «Энергетик» Торговый центр «Москва»</vt:lpstr>
      <vt:lpstr>Братская ГЭС                             Мясокомбинат Речной порт</vt:lpstr>
      <vt:lpstr>Дворец искусств «Энергетик» Школа ремесел Драматический театр</vt:lpstr>
      <vt:lpstr>Памятник А.С.Пушкину Памятник И.И. Наймушину Памятник  неизвестному солдату</vt:lpstr>
      <vt:lpstr>Кинотеатр «Голливуд» Кинотеатр «Чарли» Досуговый центр «Формула»</vt:lpstr>
      <vt:lpstr>Центральный рынок Падунский рынок Торговый центр «Инва»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2013-11-26T14:01:04Z</dcterms:modified>
</cp:coreProperties>
</file>