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86" r:id="rId3"/>
    <p:sldId id="275" r:id="rId4"/>
    <p:sldId id="288" r:id="rId5"/>
    <p:sldId id="290" r:id="rId6"/>
    <p:sldId id="293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72" d="100"/>
          <a:sy n="72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55F383-7E77-4CBF-96C7-9B8416129009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60840C-FFA4-4773-AA22-65A4BB4E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ple\Desktop\SHABLONY-BYKLETY\фоны для презнтации\b3f2f2749b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6156" cy="68484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412776"/>
            <a:ext cx="8352928" cy="144655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endParaRPr lang="ru-RU" sz="4400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endParaRPr lang="ru-RU" sz="4400" i="1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endParaRPr lang="ru-RU" sz="4400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endParaRPr lang="ru-RU" sz="4400" i="1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endParaRPr lang="ru-RU" sz="4400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Европейская </a:t>
            </a:r>
            <a:r>
              <a:rPr lang="ru-RU" sz="4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неделя </a:t>
            </a:r>
            <a:endParaRPr lang="ru-RU" sz="4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иммунизации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772816"/>
            <a:ext cx="792088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i="1" dirty="0"/>
              <a:t>В МБДОУ детский сад № 23</a:t>
            </a:r>
          </a:p>
          <a:p>
            <a:pPr lvl="0" algn="ctr">
              <a:spcBef>
                <a:spcPct val="20000"/>
              </a:spcBef>
            </a:pPr>
            <a:r>
              <a:rPr lang="ru-RU" sz="3200" b="1" i="1" dirty="0"/>
              <a:t>г. Каменск-Шахтинский</a:t>
            </a:r>
          </a:p>
          <a:p>
            <a:pPr lvl="0" algn="ctr">
              <a:spcBef>
                <a:spcPct val="20000"/>
              </a:spcBef>
            </a:pPr>
            <a:r>
              <a:rPr lang="ru-RU" sz="3200" b="1" i="1" dirty="0"/>
              <a:t>2013г.</a:t>
            </a: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573016"/>
            <a:ext cx="4931664" cy="30540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7"/>
    </mc:Choice>
    <mc:Fallback xmlns="">
      <p:transition spd="slow" advTm="57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2297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63" y="76470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i="1" dirty="0" smtClean="0"/>
              <a:t>Ежегодно в МБДОУ согласно национальному календарю прививок проходит вакцинация детей.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i="1" dirty="0" smtClean="0"/>
              <a:t>В детском саду для каждого ребенка составляется индивидуальный график прививок.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i="1" dirty="0" smtClean="0"/>
              <a:t>План </a:t>
            </a:r>
            <a:r>
              <a:rPr lang="ru-RU" sz="3200" i="1" dirty="0"/>
              <a:t>проведения профилактических прививок выполняется в МБДОУ детском саду №23 на 96-97</a:t>
            </a:r>
            <a:r>
              <a:rPr lang="ru-RU" sz="3200" i="1" dirty="0" smtClean="0"/>
              <a:t>%. </a:t>
            </a:r>
            <a:endParaRPr lang="ru-RU" sz="3200" i="1" dirty="0"/>
          </a:p>
          <a:p>
            <a:pPr algn="ctr"/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2107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6"/>
    </mc:Choice>
    <mc:Fallback xmlns="">
      <p:transition spd="slow" advTm="120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17964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Конкурс рисунков и агитационных плакатов по теме «Я прививок не боюсь»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b="6249"/>
          <a:stretch/>
        </p:blipFill>
        <p:spPr>
          <a:xfrm>
            <a:off x="122339" y="1295182"/>
            <a:ext cx="4680520" cy="31683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2841" r="4148"/>
          <a:stretch/>
        </p:blipFill>
        <p:spPr>
          <a:xfrm>
            <a:off x="4398074" y="2132856"/>
            <a:ext cx="4745926" cy="35748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3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9"/>
    </mc:Choice>
    <mc:Fallback xmlns="">
      <p:transition spd="slow" advTm="114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Дети логопедической подготовительной группы совершили сказочное путешествие и убедили бегемота в важности проведения профилактических прививок для защиты от болезней на </a:t>
            </a:r>
            <a:r>
              <a:rPr lang="ru-RU" dirty="0" err="1"/>
              <a:t>логоритмическом</a:t>
            </a:r>
            <a:r>
              <a:rPr lang="ru-RU" dirty="0"/>
              <a:t> занятии, подготовленное учителем-логопедом </a:t>
            </a:r>
            <a:r>
              <a:rPr lang="ru-RU" dirty="0" err="1"/>
              <a:t>А.В.Осыкиной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6871" r="16817"/>
          <a:stretch/>
        </p:blipFill>
        <p:spPr>
          <a:xfrm>
            <a:off x="1905744" y="1844824"/>
            <a:ext cx="5666509" cy="46819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6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8"/>
    </mc:Choice>
    <mc:Fallback xmlns="">
      <p:transition spd="slow" advTm="1110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712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Дети первой младшей группы совместно с воспитателем </a:t>
            </a:r>
            <a:r>
              <a:rPr lang="ru-RU" dirty="0" err="1"/>
              <a:t>Т.Г.Ворожбяновой</a:t>
            </a:r>
            <a:r>
              <a:rPr lang="ru-RU" dirty="0"/>
              <a:t> научили девочку «Чумазую» культурно-гигиеническим навыкам и показали значимость чистоты и укрепления здоровья с помощью вакцинации.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6" b="18523"/>
          <a:stretch/>
        </p:blipFill>
        <p:spPr>
          <a:xfrm>
            <a:off x="844117" y="1412776"/>
            <a:ext cx="7541491" cy="4966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1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2297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84122"/>
            <a:ext cx="8640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Итогом открытого дня стало музыкально-театрализованное представление «Путешествие в страну здоровья»,  подготовленное </a:t>
            </a:r>
            <a:r>
              <a:rPr lang="ru-RU" dirty="0" smtClean="0"/>
              <a:t>старшим воспитателем </a:t>
            </a:r>
            <a:r>
              <a:rPr lang="ru-RU" dirty="0" err="1" smtClean="0"/>
              <a:t>Е.С.Пятницковой</a:t>
            </a:r>
            <a:r>
              <a:rPr lang="ru-RU" dirty="0" smtClean="0"/>
              <a:t>, музыкальным </a:t>
            </a:r>
            <a:r>
              <a:rPr lang="ru-RU" dirty="0"/>
              <a:t>руководителем </a:t>
            </a:r>
            <a:r>
              <a:rPr lang="ru-RU" dirty="0" err="1"/>
              <a:t>Н.В.Воротилиной</a:t>
            </a:r>
            <a:r>
              <a:rPr lang="ru-RU" dirty="0"/>
              <a:t> и воспитателем </a:t>
            </a:r>
            <a:r>
              <a:rPr lang="ru-RU" dirty="0" err="1"/>
              <a:t>Т.Ю.Шпанко</a:t>
            </a:r>
            <a:r>
              <a:rPr lang="ru-RU" dirty="0"/>
              <a:t>. Через песни, танцы и стихи дети выразили доброе отношение к необходимости сохранения здоровья  через проведение профилактических прививок.</a:t>
            </a:r>
          </a:p>
        </p:txBody>
      </p:sp>
      <p:pic>
        <p:nvPicPr>
          <p:cNvPr id="6" name="Рисунок 5" descr="DSC02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24944"/>
            <a:ext cx="3271912" cy="24719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DSC02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4863" y="2162584"/>
            <a:ext cx="3631952" cy="25439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8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65"/>
    </mc:Choice>
    <mc:Fallback xmlns="">
      <p:transition spd="slow" advTm="11046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0958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11113"/>
            <a:ext cx="9229726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2919" y="1916832"/>
            <a:ext cx="58176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i="1" cap="none" spc="0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</a:t>
            </a:r>
            <a:endParaRPr lang="ru-RU" sz="7200" b="1" cap="none" spc="0" dirty="0">
              <a:ln w="2857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4"/>
    </mc:Choice>
    <mc:Fallback xmlns="">
      <p:transition spd="slow" advTm="1148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162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Европейская неделя иммунизации</dc:title>
  <dc:creator>Влад</dc:creator>
  <cp:lastModifiedBy>1</cp:lastModifiedBy>
  <cp:revision>60</cp:revision>
  <dcterms:created xsi:type="dcterms:W3CDTF">2013-03-31T17:14:24Z</dcterms:created>
  <dcterms:modified xsi:type="dcterms:W3CDTF">2013-09-29T07:23:58Z</dcterms:modified>
</cp:coreProperties>
</file>