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925E0C-F603-403A-8202-2DB985D17C8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D685CE-EFCB-49B3-9229-5FD4CAFD03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5" y="4851137"/>
            <a:ext cx="3476770" cy="882119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Выполнила: воспитатель</a:t>
            </a:r>
          </a:p>
          <a:p>
            <a:r>
              <a:rPr lang="ru-RU" sz="2000" b="1" dirty="0" smtClean="0"/>
              <a:t>               Артемьева М.А.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1052736"/>
            <a:ext cx="4464496" cy="2448272"/>
          </a:xfrm>
        </p:spPr>
        <p:txBody>
          <a:bodyPr/>
          <a:lstStyle/>
          <a:p>
            <a:pPr algn="just"/>
            <a:r>
              <a:rPr lang="ru-RU" sz="4800" dirty="0" smtClean="0"/>
              <a:t>Рисование пальчиками </a:t>
            </a:r>
            <a:endParaRPr lang="ru-RU" sz="4800" dirty="0"/>
          </a:p>
        </p:txBody>
      </p:sp>
      <p:pic>
        <p:nvPicPr>
          <p:cNvPr id="1027" name="Picture 3" descr="C:\Users\Кей\Desktop\рисование пальчиками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3240360" cy="4600158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91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836712"/>
            <a:ext cx="5029944" cy="5038496"/>
          </a:xfrm>
        </p:spPr>
        <p:txBody>
          <a:bodyPr/>
          <a:lstStyle/>
          <a:p>
            <a:r>
              <a:rPr lang="ru-RU" sz="2400" b="0" i="1" dirty="0">
                <a:solidFill>
                  <a:srgbClr val="000000"/>
                </a:solidFill>
                <a:effectLst/>
                <a:latin typeface="Georgia"/>
              </a:rPr>
              <a:t>”Истоки способностей и дарований детей – на кончиках пальцев. От них идут тончайшие ручейки, которые питают источник творческой мысли. Другими словами: чем больше мастерства в детской руке, тем умнее ребенок</a:t>
            </a:r>
            <a:r>
              <a:rPr lang="ru-RU" sz="2400" b="0" i="1">
                <a:solidFill>
                  <a:srgbClr val="000000"/>
                </a:solidFill>
                <a:effectLst/>
                <a:latin typeface="Georgia"/>
              </a:rPr>
              <a:t>.” </a:t>
            </a:r>
            <a:r>
              <a:rPr lang="ru-RU" sz="2400" b="0" i="1" smtClean="0">
                <a:solidFill>
                  <a:srgbClr val="000000"/>
                </a:solidFill>
                <a:effectLst/>
                <a:latin typeface="Georgia"/>
              </a:rPr>
              <a:t/>
            </a:r>
            <a:br>
              <a:rPr lang="ru-RU" sz="2400" b="0" i="1" smtClean="0">
                <a:solidFill>
                  <a:srgbClr val="000000"/>
                </a:solidFill>
                <a:effectLst/>
                <a:latin typeface="Georgia"/>
              </a:rPr>
            </a:br>
            <a:r>
              <a:rPr lang="ru-RU" sz="2400" b="0" i="1" dirty="0">
                <a:solidFill>
                  <a:srgbClr val="000000"/>
                </a:solidFill>
                <a:effectLst/>
                <a:latin typeface="Georgia"/>
              </a:rPr>
              <a:t> </a:t>
            </a:r>
            <a:r>
              <a:rPr lang="ru-RU" sz="2400" b="0" dirty="0">
                <a:solidFill>
                  <a:srgbClr val="000000"/>
                </a:solidFill>
                <a:effectLst/>
                <a:latin typeface="Georgia"/>
              </a:rPr>
              <a:t>В. А. Сухомлинский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36712"/>
            <a:ext cx="3384376" cy="4680520"/>
          </a:xfrm>
        </p:spPr>
      </p:pic>
    </p:spTree>
    <p:extLst>
      <p:ext uri="{BB962C8B-B14F-4D97-AF65-F5344CB8AC3E}">
        <p14:creationId xmlns:p14="http://schemas.microsoft.com/office/powerpoint/2010/main" val="123818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11560" y="731838"/>
            <a:ext cx="8064896" cy="528955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5900" b="1" dirty="0" smtClean="0"/>
              <a:t>Какое значение имеет пальчиковое рисование для ребенка?</a:t>
            </a:r>
          </a:p>
          <a:p>
            <a:pPr algn="just"/>
            <a:endParaRPr lang="ru-RU" sz="2400" b="1" dirty="0" smtClean="0"/>
          </a:p>
          <a:p>
            <a:pPr marL="45720" indent="0">
              <a:buNone/>
            </a:pPr>
            <a:r>
              <a:rPr lang="ru-RU" sz="5900" b="1" dirty="0" smtClean="0"/>
              <a:t> - </a:t>
            </a:r>
            <a:r>
              <a:rPr lang="ru-RU" sz="5900" dirty="0" smtClean="0"/>
              <a:t>развитие мелкой моторики рук;</a:t>
            </a:r>
          </a:p>
          <a:p>
            <a:pPr marL="45720" indent="0">
              <a:buNone/>
            </a:pPr>
            <a:r>
              <a:rPr lang="ru-RU" sz="5900" dirty="0"/>
              <a:t> </a:t>
            </a:r>
            <a:r>
              <a:rPr lang="ru-RU" sz="5900" dirty="0" smtClean="0"/>
              <a:t>- развитие концентрации внимания;</a:t>
            </a:r>
          </a:p>
          <a:p>
            <a:pPr marL="45720" indent="0">
              <a:buNone/>
            </a:pPr>
            <a:r>
              <a:rPr lang="ru-RU" sz="5900" dirty="0"/>
              <a:t> </a:t>
            </a:r>
            <a:r>
              <a:rPr lang="ru-RU" sz="5900" dirty="0" smtClean="0"/>
              <a:t>- развитие восприятия</a:t>
            </a:r>
            <a:r>
              <a:rPr lang="ru-RU" sz="5900" dirty="0"/>
              <a:t>, </a:t>
            </a:r>
            <a:r>
              <a:rPr lang="ru-RU" sz="5900" dirty="0" smtClean="0"/>
              <a:t>формирование </a:t>
            </a:r>
            <a:r>
              <a:rPr lang="ru-RU" sz="5900" dirty="0"/>
              <a:t>сенсорных </a:t>
            </a:r>
            <a:r>
              <a:rPr lang="ru-RU" sz="5900" dirty="0" smtClean="0"/>
              <a:t>   эталонов </a:t>
            </a:r>
            <a:r>
              <a:rPr lang="ru-RU" sz="5900" dirty="0" smtClean="0"/>
              <a:t>цвета</a:t>
            </a:r>
            <a:r>
              <a:rPr lang="ru-RU" sz="5900" dirty="0"/>
              <a:t>, величины и </a:t>
            </a:r>
            <a:r>
              <a:rPr lang="ru-RU" sz="5900" dirty="0" smtClean="0"/>
              <a:t>формы;</a:t>
            </a:r>
          </a:p>
          <a:p>
            <a:pPr marL="45720" indent="0">
              <a:buNone/>
            </a:pPr>
            <a:r>
              <a:rPr lang="ru-RU" sz="5900" dirty="0"/>
              <a:t> </a:t>
            </a:r>
            <a:r>
              <a:rPr lang="ru-RU" sz="5900" dirty="0" smtClean="0"/>
              <a:t>- развитие координации движений под                 зрительным контролем;</a:t>
            </a:r>
          </a:p>
          <a:p>
            <a:pPr marL="45720" indent="0">
              <a:buNone/>
            </a:pPr>
            <a:r>
              <a:rPr lang="ru-RU" sz="5900" dirty="0"/>
              <a:t> </a:t>
            </a:r>
            <a:r>
              <a:rPr lang="ru-RU" sz="5900" dirty="0" smtClean="0"/>
              <a:t>- развитие художественно-творческих способностей;</a:t>
            </a:r>
          </a:p>
          <a:p>
            <a:pPr marL="45720" indent="0">
              <a:buNone/>
            </a:pPr>
            <a:r>
              <a:rPr lang="ru-RU" sz="5900" dirty="0"/>
              <a:t> </a:t>
            </a:r>
            <a:r>
              <a:rPr lang="ru-RU" sz="5900" dirty="0" smtClean="0"/>
              <a:t>- развитие воображения;</a:t>
            </a:r>
          </a:p>
          <a:p>
            <a:pPr marL="45720" indent="0">
              <a:buNone/>
            </a:pPr>
            <a:r>
              <a:rPr lang="ru-RU" sz="5900" dirty="0"/>
              <a:t> </a:t>
            </a:r>
            <a:r>
              <a:rPr lang="ru-RU" sz="5900" dirty="0" smtClean="0"/>
              <a:t>- сплочение отношений в системе «ребенок-взрослый»</a:t>
            </a:r>
            <a:endParaRPr lang="ru-RU" sz="5900" dirty="0"/>
          </a:p>
        </p:txBody>
      </p:sp>
    </p:spTree>
    <p:extLst>
      <p:ext uri="{BB962C8B-B14F-4D97-AF65-F5344CB8AC3E}">
        <p14:creationId xmlns:p14="http://schemas.microsoft.com/office/powerpoint/2010/main" val="260445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Существует несколько техник пальчикового рисования:</a:t>
            </a:r>
            <a:endParaRPr lang="ru-RU" sz="28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7268" y="4149080"/>
            <a:ext cx="6076980" cy="1872207"/>
          </a:xfrm>
        </p:spPr>
        <p:txBody>
          <a:bodyPr/>
          <a:lstStyle/>
          <a:p>
            <a:r>
              <a:rPr lang="ru-RU" sz="3200" i="1" dirty="0"/>
              <a:t>р</a:t>
            </a:r>
            <a:r>
              <a:rPr lang="ru-RU" sz="3200" i="1" dirty="0" smtClean="0"/>
              <a:t>исование полураскрытым кулачком (радуга, холмы, бананы и т.п.)</a:t>
            </a:r>
            <a:endParaRPr lang="ru-RU" sz="3200" i="1" dirty="0"/>
          </a:p>
        </p:txBody>
      </p:sp>
      <p:pic>
        <p:nvPicPr>
          <p:cNvPr id="2051" name="Picture 3" descr="C:\Users\Кей\Desktop\рисование пальчиками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92696"/>
            <a:ext cx="4176464" cy="3698304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43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1464977" cy="3127806"/>
          </a:xfrm>
        </p:spPr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23727" y="1010486"/>
            <a:ext cx="2448273" cy="21630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/>
              <a:t>р</a:t>
            </a:r>
            <a:r>
              <a:rPr lang="ru-RU" sz="3200" i="1" dirty="0" smtClean="0"/>
              <a:t>исование ладошкой (бабочка, рыбка и т.п.)</a:t>
            </a:r>
            <a:endParaRPr lang="ru-RU" sz="3200" i="1" dirty="0"/>
          </a:p>
        </p:txBody>
      </p:sp>
      <p:pic>
        <p:nvPicPr>
          <p:cNvPr id="3074" name="Picture 2" descr="C:\Users\Кей\Desktop\рисование пальчиками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8679"/>
            <a:ext cx="5689600" cy="3744417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87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7268" y="4797152"/>
            <a:ext cx="6383538" cy="1656184"/>
          </a:xfrm>
        </p:spPr>
        <p:txBody>
          <a:bodyPr/>
          <a:lstStyle/>
          <a:p>
            <a:r>
              <a:rPr lang="ru-RU" sz="3200" i="1" dirty="0"/>
              <a:t>р</a:t>
            </a:r>
            <a:r>
              <a:rPr lang="ru-RU" sz="3200" i="1" dirty="0" smtClean="0"/>
              <a:t>исование пальчиками (кончиками пальцев ставим точки, проводим пальчиками линии, прикладываем пальчики пучком)</a:t>
            </a:r>
            <a:endParaRPr lang="ru-RU" sz="3200" i="1" dirty="0"/>
          </a:p>
        </p:txBody>
      </p:sp>
      <p:pic>
        <p:nvPicPr>
          <p:cNvPr id="4098" name="Picture 2" descr="C:\Users\Кей\Desktop\рисование пальчиками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4762500" cy="259228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Кей\Desktop\рисование пальчиками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0688"/>
            <a:ext cx="2078038" cy="2913062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02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411759" y="1010486"/>
            <a:ext cx="2160241" cy="21630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/>
              <a:t>р</a:t>
            </a:r>
            <a:r>
              <a:rPr lang="ru-RU" sz="3200" i="1" dirty="0" smtClean="0"/>
              <a:t>исование кулачком (розы, ракушки, улитки и т.п.)</a:t>
            </a:r>
            <a:endParaRPr lang="ru-RU" sz="3200" i="1" dirty="0"/>
          </a:p>
        </p:txBody>
      </p:sp>
      <p:pic>
        <p:nvPicPr>
          <p:cNvPr id="5122" name="Picture 2" descr="C:\Users\Кей\Desktop\рисование пальчиками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48680"/>
            <a:ext cx="6192688" cy="3744416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90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755576" y="188640"/>
            <a:ext cx="7175500" cy="6381750"/>
          </a:xfrm>
        </p:spPr>
        <p:txBody>
          <a:bodyPr/>
          <a:lstStyle/>
          <a:p>
            <a:pPr algn="l"/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latin typeface="Arial"/>
              </a:rPr>
              <a:t>Техника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/>
              </a:rPr>
              <a:t>безопасности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/>
              </a:rPr>
            </a:br>
            <a:r>
              <a:rPr lang="ru-RU" sz="1600" dirty="0">
                <a:solidFill>
                  <a:srgbClr val="7C7574"/>
                </a:solidFill>
                <a:effectLst/>
                <a:latin typeface="Arial"/>
              </a:rPr>
              <a:t/>
            </a:r>
            <a:br>
              <a:rPr lang="ru-RU" sz="1600" dirty="0">
                <a:solidFill>
                  <a:srgbClr val="7C7574"/>
                </a:solidFill>
                <a:effectLst/>
                <a:latin typeface="Arial"/>
              </a:rPr>
            </a:b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 - на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ребенка одеваем </a:t>
            </a:r>
            <a:r>
              <a:rPr lang="ru-RU" sz="1800" dirty="0">
                <a:solidFill>
                  <a:schemeClr val="accent6"/>
                </a:solidFill>
                <a:effectLst/>
                <a:latin typeface="Arial"/>
              </a:rPr>
              <a:t>одежду, которую не жалко испачкать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.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Есть специальные удобные фартуки, которые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защищают одежду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ребенка;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/>
            </a:r>
            <a:br>
              <a:rPr lang="ru-RU" sz="1800" dirty="0">
                <a:solidFill>
                  <a:srgbClr val="7C7574"/>
                </a:solidFill>
                <a:effectLst/>
                <a:latin typeface="Arial"/>
              </a:rPr>
            </a:b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 - удобно </a:t>
            </a:r>
            <a:r>
              <a:rPr lang="ru-RU" sz="1800" dirty="0">
                <a:solidFill>
                  <a:schemeClr val="accent6"/>
                </a:solidFill>
                <a:effectLst/>
                <a:latin typeface="Arial"/>
              </a:rPr>
              <a:t>использовать палитру для красок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, чтобы не все баночки с красками доставать. В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палитру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добавляем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немного каждой краски. В ней же можно показать, как смешивая краски,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получая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другой цвет.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Можно использовать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просто пластиковую крышку от 3-х литровой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банки;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/>
            </a:r>
            <a:br>
              <a:rPr lang="ru-RU" sz="1800" dirty="0">
                <a:solidFill>
                  <a:srgbClr val="7C7574"/>
                </a:solidFill>
                <a:effectLst/>
                <a:latin typeface="Arial"/>
              </a:rPr>
            </a:b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 - </a:t>
            </a:r>
            <a:r>
              <a:rPr lang="ru-RU" sz="1800" dirty="0" smtClean="0">
                <a:solidFill>
                  <a:schemeClr val="accent6"/>
                </a:solidFill>
                <a:effectLst/>
                <a:latin typeface="Arial"/>
              </a:rPr>
              <a:t>располагаемся </a:t>
            </a:r>
            <a:r>
              <a:rPr lang="ru-RU" sz="1800" dirty="0">
                <a:solidFill>
                  <a:schemeClr val="accent6"/>
                </a:solidFill>
                <a:effectLst/>
                <a:latin typeface="Arial"/>
              </a:rPr>
              <a:t>в месте, где в случае </a:t>
            </a:r>
            <a:r>
              <a:rPr lang="ru-RU" sz="1800" dirty="0" smtClean="0">
                <a:solidFill>
                  <a:schemeClr val="accent6"/>
                </a:solidFill>
                <a:effectLst/>
                <a:latin typeface="Arial"/>
              </a:rPr>
              <a:t>загрязнения </a:t>
            </a:r>
            <a:r>
              <a:rPr lang="ru-RU" sz="1800" dirty="0">
                <a:solidFill>
                  <a:schemeClr val="accent6"/>
                </a:solidFill>
                <a:effectLst/>
                <a:latin typeface="Arial"/>
              </a:rPr>
              <a:t>будет минимум вреда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. П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оверхность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стола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нужно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застелить, независимо от того, рисуете вы на листе бумаги или в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альбоме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;</a:t>
            </a:r>
            <a:br>
              <a:rPr lang="ru-RU" sz="1800" dirty="0">
                <a:solidFill>
                  <a:srgbClr val="7C7574"/>
                </a:solidFill>
                <a:effectLst/>
                <a:latin typeface="Arial"/>
              </a:rPr>
            </a:b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 - рядом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с вами пусть </a:t>
            </a:r>
            <a:r>
              <a:rPr lang="ru-RU" sz="1800" dirty="0">
                <a:solidFill>
                  <a:schemeClr val="accent6"/>
                </a:solidFill>
                <a:effectLst/>
                <a:latin typeface="Arial"/>
              </a:rPr>
              <a:t>лежит влажная тряпочка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.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Она пригодится для вытирания пальчиков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.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 И если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что-то нечаянно испачкалось, можно сразу же вытереть.</a:t>
            </a:r>
            <a:br>
              <a:rPr lang="ru-RU" sz="1800" dirty="0">
                <a:solidFill>
                  <a:srgbClr val="7C7574"/>
                </a:solidFill>
                <a:effectLst/>
                <a:latin typeface="Arial"/>
              </a:rPr>
            </a:b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 - </a:t>
            </a:r>
            <a:r>
              <a:rPr lang="ru-RU" sz="1800" dirty="0" smtClean="0">
                <a:solidFill>
                  <a:schemeClr val="accent6"/>
                </a:solidFill>
                <a:effectLst/>
                <a:latin typeface="Arial"/>
              </a:rPr>
              <a:t>будьте </a:t>
            </a:r>
            <a:r>
              <a:rPr lang="ru-RU" sz="1800" dirty="0">
                <a:solidFill>
                  <a:schemeClr val="accent6"/>
                </a:solidFill>
                <a:effectLst/>
                <a:latin typeface="Arial"/>
              </a:rPr>
              <a:t>рядом с ребенком весь процесс </a:t>
            </a:r>
            <a:r>
              <a:rPr lang="ru-RU" sz="1800" dirty="0" smtClean="0">
                <a:solidFill>
                  <a:schemeClr val="accent6"/>
                </a:solidFill>
                <a:effectLst/>
                <a:latin typeface="Arial"/>
              </a:rPr>
              <a:t>рисования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. Можете 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себе представить, что произойдет, если вы вдруг отлучитесь, а ребенок останется один на один с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</a:rPr>
              <a:t>красками</a:t>
            </a:r>
            <a:r>
              <a:rPr lang="ru-RU" sz="1800" dirty="0">
                <a:solidFill>
                  <a:srgbClr val="7C7574"/>
                </a:solidFill>
                <a:effectLst/>
                <a:latin typeface="Arial"/>
              </a:rPr>
              <a:t> </a:t>
            </a:r>
            <a:r>
              <a:rPr lang="ru-RU" sz="1800" dirty="0" smtClean="0">
                <a:solidFill>
                  <a:srgbClr val="7C7574"/>
                </a:solidFill>
                <a:effectLst/>
                <a:latin typeface="Arial"/>
                <a:sym typeface="Wingdings" pitchFamily="2" charset="2"/>
              </a:rPr>
              <a:t></a:t>
            </a:r>
            <a:r>
              <a:rPr lang="ru-RU" b="0" dirty="0">
                <a:solidFill>
                  <a:srgbClr val="7C7574"/>
                </a:solidFill>
                <a:effectLst/>
                <a:latin typeface="Arial"/>
              </a:rPr>
              <a:t/>
            </a:r>
            <a:br>
              <a:rPr lang="ru-RU" b="0" dirty="0">
                <a:solidFill>
                  <a:srgbClr val="7C7574"/>
                </a:solidFill>
                <a:effectLst/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879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1" cy="1728192"/>
          </a:xfrm>
        </p:spPr>
        <p:txBody>
          <a:bodyPr/>
          <a:lstStyle/>
          <a:p>
            <a:pPr algn="l"/>
            <a:r>
              <a:rPr lang="ru-RU" sz="2400" dirty="0" smtClean="0"/>
              <a:t>Для вдохновения…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>
                <a:solidFill>
                  <a:srgbClr val="727272"/>
                </a:solidFill>
                <a:effectLst/>
                <a:latin typeface="Arial"/>
              </a:rPr>
              <a:t>Американская </a:t>
            </a:r>
            <a:r>
              <a:rPr lang="ru-RU" sz="2000" dirty="0">
                <a:solidFill>
                  <a:srgbClr val="727272"/>
                </a:solidFill>
                <a:effectLst/>
                <a:latin typeface="Arial"/>
              </a:rPr>
              <a:t>художница Айрис Скотт (Iris Scott) во время создания своих работ не использует кисти. Все дело в том, что Айрис овладела техникой рисования </a:t>
            </a:r>
            <a:r>
              <a:rPr lang="ru-RU" sz="2000" dirty="0" smtClean="0">
                <a:solidFill>
                  <a:srgbClr val="727272"/>
                </a:solidFill>
                <a:effectLst/>
                <a:latin typeface="Arial"/>
              </a:rPr>
              <a:t>пальцами.</a:t>
            </a:r>
            <a:endParaRPr lang="ru-RU" sz="2000" dirty="0"/>
          </a:p>
        </p:txBody>
      </p:sp>
      <p:pic>
        <p:nvPicPr>
          <p:cNvPr id="6147" name="Picture 3" descr="C:\Users\Кей\Desktop\для вдохновения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76872"/>
            <a:ext cx="4464496" cy="400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Кей\Desktop\для вдохновения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3644677" cy="400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02049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</TotalTime>
  <Words>169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Рисование пальчиками </vt:lpstr>
      <vt:lpstr>”Истоки способностей и дарований детей – на кончиках пальцев. От них идут тончайшие ручейки, которые питают источник творческой мысли. Другими словами: чем больше мастерства в детской руке, тем умнее ребенок.”   В. А. Сухомлинский</vt:lpstr>
      <vt:lpstr>Презентация PowerPoint</vt:lpstr>
      <vt:lpstr>рисование полураскрытым кулачком (радуга, холмы, бананы и т.п.)</vt:lpstr>
      <vt:lpstr>рисование ладошкой (бабочка, рыбка и т.п.)</vt:lpstr>
      <vt:lpstr>рисование пальчиками (кончиками пальцев ставим точки, проводим пальчиками линии, прикладываем пальчики пучком)</vt:lpstr>
      <vt:lpstr>рисование кулачком (розы, ракушки, улитки и т.п.)</vt:lpstr>
      <vt:lpstr>Техника безопасности   - на ребенка одеваем одежду, которую не жалко испачкать. Есть специальные удобные фартуки, которые защищают одежду ребенка;  - удобно использовать палитру для красок, чтобы не все баночки с красками доставать. В палитру добавляем немного каждой краски. В ней же можно показать, как смешивая краски, получая другой цвет. Можно использовать просто пластиковую крышку от 3-х литровой банки;  - располагаемся в месте, где в случае загрязнения будет минимум вреда. Поверхность стола нужно застелить, независимо от того, рисуете вы на листе бумаги или в альбоме;  - рядом с вами пусть лежит влажная тряпочка. Она пригодится для вытирания пальчиков.  И если что-то нечаянно испачкалось, можно сразу же вытереть.  - будьте рядом с ребенком весь процесс рисования. Можете себе представить, что произойдет, если вы вдруг отлучитесь, а ребенок останется один на один с красками  </vt:lpstr>
      <vt:lpstr>Для вдохновения…  Американская художница Айрис Скотт (Iris Scott) во время создания своих работ не использует кисти. Все дело в том, что Айрис овладела техникой рисования пальцами.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пальчиками</dc:title>
  <dc:creator>Кей</dc:creator>
  <cp:lastModifiedBy>Кей</cp:lastModifiedBy>
  <cp:revision>13</cp:revision>
  <dcterms:created xsi:type="dcterms:W3CDTF">2014-09-11T11:57:53Z</dcterms:created>
  <dcterms:modified xsi:type="dcterms:W3CDTF">2014-09-11T14:13:29Z</dcterms:modified>
</cp:coreProperties>
</file>