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92" r:id="rId2"/>
    <p:sldId id="468" r:id="rId3"/>
    <p:sldId id="463" r:id="rId4"/>
    <p:sldId id="469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4643" autoAdjust="0"/>
  </p:normalViewPr>
  <p:slideViewPr>
    <p:cSldViewPr>
      <p:cViewPr varScale="1">
        <p:scale>
          <a:sx n="70" d="100"/>
          <a:sy n="70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A936DE8-FC5F-4B2B-A5E0-3037D4C0E655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2B1804A-ED78-455E-B0DD-38020E9572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BD59A-D1C7-4555-A6DA-CB4D61B3E0F3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BA7ED-BFAA-4FEE-ACC5-C0E511884F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3FBB6-17D9-41FB-BDC2-3C9FC2A4073A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3FB4F-F20B-4A7C-88CF-696D89FFEB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0D2E1-264F-41C4-BF8D-414B3E23F83B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360D9-A562-4BAD-9C5D-12D168B2E4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BFD04-C254-4543-91D6-4DC364BE4C4D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0C7DD-040A-4A86-8198-7B17958F93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4F782-B6CA-41F9-A59A-43BA55B7B654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39219-1851-4576-AF00-19025CFE51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AA9D4-70DB-4AA5-BE0A-A86554684184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64F51-5C3D-4220-92CA-A6580BAF56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B88FC-4284-43EA-9985-093F3809473D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3A9EE-BFD6-4E02-A489-8B73C5F407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8A583-1EEF-4BF4-B85D-B99F6CDFAA5E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68D6-4742-4F62-B12F-328E3ED110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87F4-4088-4124-9CD3-61F70A68732A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A0B1A-70D7-46F5-A589-25E6579950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3AC23-628E-4E5C-91C2-C981E7D5F4D4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781EE-D77B-4006-ACAC-D10592FF5C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17F08-976E-4176-BDAD-94B806419A88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263FE-6727-45E6-B487-01E8A4D3DF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F28EDB-981C-4F5A-B66D-B53AD460AE53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76B6D5-6773-4B79-BD4F-085209DDB2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0000">
    <p:circl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F:\&#1051;&#1077;&#1090;&#1086;%20&#1058;&#1072;&#1085;&#1103;,%20&#1043;&#1072;&#1083;&#1103;%20&#1076;&#1083;&#1103;%20&#1074;&#1099;&#1089;&#1090;&#1091;&#1087;&#1083;&#1077;&#1085;&#1080;&#1103;\&#1086;&#1073;&#1083;&#1072;&#1089;&#1090;&#1100;&#1055;&#1088;&#1077;&#1079;&#1077;&#1085;&#1090;&#1072;&#1094;&#1080;&#1103;.%20&#1051;&#1045;&#1052;&#1052;&#1048;&#1053;&#1043;\&#1056;&#1054;&#1052;&#1040;&#1064;&#1050;&#1040;.mp3" TargetMode="External"/><Relationship Id="rId1" Type="http://schemas.openxmlformats.org/officeDocument/2006/relationships/audio" Target="../media/audio1.wav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F:\&#1051;&#1077;&#1090;&#1086;%20&#1058;&#1072;&#1085;&#1103;,%20&#1043;&#1072;&#1083;&#1103;%20&#1076;&#1083;&#1103;%20&#1074;&#1099;&#1089;&#1090;&#1091;&#1087;&#1083;&#1077;&#1085;&#1080;&#1103;\&#1086;&#1073;&#1083;&#1072;&#1089;&#1090;&#1100;&#1055;&#1088;&#1077;&#1079;&#1077;&#1085;&#1090;&#1072;&#1094;&#1080;&#1103;.%20&#1051;&#1045;&#1052;&#1052;&#1048;&#1053;&#1043;\&#1060;&#1091;&#1090;&#1073;&#1086;&#1083;%20-%20&#1092;&#1072;&#1085;&#1092;&#1072;&#1088;&#1099;%20%20(audiopoisk.com)%20(1).mp3" TargetMode="External"/><Relationship Id="rId1" Type="http://schemas.openxmlformats.org/officeDocument/2006/relationships/audio" Target="../media/audio2.wav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3.wav"/><Relationship Id="rId1" Type="http://schemas.openxmlformats.org/officeDocument/2006/relationships/audio" Target="file:///F:\&#1051;&#1077;&#1090;&#1086;%20&#1058;&#1072;&#1085;&#1103;,%20&#1043;&#1072;&#1083;&#1103;%20&#1076;&#1083;&#1103;%20&#1074;&#1099;&#1089;&#1090;&#1091;&#1087;&#1083;&#1077;&#1085;&#1080;&#1103;\&#1086;&#1073;&#1083;&#1072;&#1089;&#1090;&#1100;&#1055;&#1088;&#1077;&#1079;&#1077;&#1085;&#1090;&#1072;&#1094;&#1080;&#1103;.%20&#1051;&#1045;&#1052;&#1052;&#1048;&#1053;&#1043;\&#1056;&#1054;&#1052;&#1040;&#1064;&#1050;&#1040;.mp3" TargetMode="Externa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print"/>
          <a:srcRect l="28039" t="31625" r="7354" b="93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1475656" y="1844824"/>
            <a:ext cx="7416824" cy="2894409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buFont typeface="Arial" charset="0"/>
              <a:buNone/>
            </a:pPr>
            <a:r>
              <a:rPr lang="ru-RU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ВИДЕОЗАГАДКИ</a:t>
            </a:r>
            <a:endParaRPr lang="ru-RU" sz="6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Font typeface="Arial" charset="0"/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подготовили:</a:t>
            </a:r>
          </a:p>
          <a:p>
            <a:pPr algn="r">
              <a:buFont typeface="Arial" charset="0"/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воспитатель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высшей квалификационной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категории </a:t>
            </a:r>
            <a:r>
              <a:rPr lang="ru-RU" sz="1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Банина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Т. Н.,  </a:t>
            </a:r>
          </a:p>
          <a:p>
            <a:pPr algn="r">
              <a:buFont typeface="Arial" charset="0"/>
              <a:buNone/>
            </a:pP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инструктор по физической культуре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высшей квалификационной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категории Виноградова Г. В.</a:t>
            </a:r>
          </a:p>
          <a:p>
            <a:pPr algn="ctr">
              <a:buFont typeface="Arial" charset="0"/>
              <a:buNone/>
            </a:pP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МБДОУ 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/с № 16 ЗАТО г. Североморск</a:t>
            </a:r>
            <a:endParaRPr lang="ru-RU" dirty="0"/>
          </a:p>
        </p:txBody>
      </p:sp>
      <p:pic>
        <p:nvPicPr>
          <p:cNvPr id="6" name="Рисунок 5" descr="5ebeb31088bcb1a926e7566de580646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0272" y="332656"/>
            <a:ext cx="2304256" cy="2304256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1267" name="Picture 4" descr="Смайлы Спорт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6238" y="1052513"/>
            <a:ext cx="3595687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~PP210.WAV">
            <a:hlinkClick r:id="" action="ppaction://media"/>
          </p:cNvPr>
          <p:cNvPicPr>
            <a:picLocks noRot="1" noChangeAspect="1"/>
          </p:cNvPicPr>
          <p:nvPr>
            <a:wavAudioFile r:embed="rId1" name="~PP210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828584" y="623731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ОМАШКА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9612560" y="5229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22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9213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5000"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2291" name="Picture 2" descr="Смайлы Спорт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713" y="615950"/>
            <a:ext cx="5545137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~PP2623.WAV">
            <a:hlinkClick r:id="" action="ppaction://media"/>
          </p:cNvPr>
          <p:cNvPicPr>
            <a:picLocks noRot="1" noChangeAspect="1"/>
          </p:cNvPicPr>
          <p:nvPr>
            <a:wavAudioFile r:embed="rId1" name="~PP2623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72675" y="602138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Футбол - фанфары  (audiopoisk.com) (1)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2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9540875" y="4221163"/>
            <a:ext cx="304800" cy="304800"/>
          </a:xfrm>
        </p:spPr>
      </p:pic>
    </p:spTree>
  </p:cSld>
  <p:clrMapOvr>
    <a:masterClrMapping/>
  </p:clrMapOvr>
  <p:transition advClick="0" advTm="10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04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28000"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3315" name="Содержимое 3" descr="2.gif"/>
          <p:cNvPicPr>
            <a:picLocks noGrp="1" noChangeAspect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763688" y="620688"/>
            <a:ext cx="5291137" cy="5040312"/>
          </a:xfrm>
        </p:spPr>
      </p:pic>
      <p:pic>
        <p:nvPicPr>
          <p:cNvPr id="7" name="РОМАШК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96413" y="4292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~PP1055.WAV">
            <a:hlinkClick r:id="" action="ppaction://media"/>
          </p:cNvPr>
          <p:cNvPicPr>
            <a:picLocks noRot="1" noChangeAspect="1"/>
          </p:cNvPicPr>
          <p:nvPr>
            <a:wavAudioFile r:embed="rId2" name="~PP1055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467850" y="623728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2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9213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1000"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 isNarration="1">
              <p:cMediaNode showWhenStopped="0"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1939</TotalTime>
  <Words>33</Words>
  <Application>Microsoft Office PowerPoint</Application>
  <PresentationFormat>Экран (4:3)</PresentationFormat>
  <Paragraphs>6</Paragraphs>
  <Slides>4</Slides>
  <Notes>0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DOU-16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СОКРОВИЩА ЗЕМЛИ КОЛЬСКОЙ</dc:title>
  <dc:creator>Tusy</dc:creator>
  <cp:lastModifiedBy>TUSY</cp:lastModifiedBy>
  <cp:revision>243</cp:revision>
  <dcterms:created xsi:type="dcterms:W3CDTF">2011-05-04T15:25:33Z</dcterms:created>
  <dcterms:modified xsi:type="dcterms:W3CDTF">2013-10-06T13:56:32Z</dcterms:modified>
</cp:coreProperties>
</file>