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814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9" y="395536"/>
            <a:ext cx="5855470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395536"/>
            <a:ext cx="5855486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539552"/>
            <a:ext cx="5855486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395536"/>
            <a:ext cx="5855486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395536"/>
            <a:ext cx="5855486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323528"/>
            <a:ext cx="5855486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Германовна</dc:creator>
  <cp:lastModifiedBy>Наталья</cp:lastModifiedBy>
  <cp:revision>7</cp:revision>
  <dcterms:created xsi:type="dcterms:W3CDTF">2014-01-06T07:09:24Z</dcterms:created>
  <dcterms:modified xsi:type="dcterms:W3CDTF">2014-01-06T10:28:08Z</dcterms:modified>
</cp:coreProperties>
</file>