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61" r:id="rId6"/>
    <p:sldId id="262" r:id="rId7"/>
    <p:sldId id="263" r:id="rId8"/>
    <p:sldId id="269" r:id="rId9"/>
    <p:sldId id="27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F13A5-C5D9-4589-BE56-07840D2E1D5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1F2C-26A6-421E-A54F-858BB885F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можно разместить</a:t>
            </a:r>
            <a:r>
              <a:rPr lang="ru-RU" baseline="0" dirty="0" smtClean="0"/>
              <a:t> фото поделок, рисунков детей той группы, в которой проходит презентация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1F2C-26A6-421E-A54F-858BB885FA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&#1055;&#1077;&#1089;&#1085;&#1103;%20&#1080;&#1079;%20&#1082;&#1092;%20&#171;&#1052;&#1072;&#1084;&#1072;&#187;%20-%20&#1052;&#1072;&#1084;&#1072;%20-%20&#1087;&#1077;&#1088;&#1074;&#1086;&#1077;%20&#1089;&#1083;&#1086;&#1074;&#108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Music\&#1044;&#1077;&#1090;&#1089;&#1082;&#1080;&#1077;%20&#1087;&#1077;&#1089;&#1085;&#1080;%20-%20&#1055;&#1077;&#1089;&#1085;&#1103;%20&#1052;&#1072;&#1084;&#1086;&#1085;&#1090;&#1105;&#1085;&#1082;&#1072;%20(&#1080;&#1079;%20&#1084;&#1092;%20''&#1052;&#1072;&#1084;&#1072;%20&#1076;&#1083;&#1103;%20&#1052;&#1072;&#1084;&#1086;&#1085;&#1090;&#1077;&#1085;&#1082;&#1072;'')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Music\&#1051;&#1077;&#1079;&#1075;&#1080;&#1085;&#1082;&#1072;%20-%20&#1043;&#1088;&#1091;&#1079;&#1080;&#1085;&#1089;&#1082;&#1080;&#1081;%20&#1090;&#1072;&#1085;&#1077;&#1094;%20(&#26684;&#39791;&#21513;&#20126;&#33310;&#36424;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Music\&#1053;&#1072;&#1088;&#1086;&#1076;&#1085;&#1072;&#1103;%20-%20&#1050;&#1072;&#1083;&#1080;&#1085;&#1082;&#1072;-&#1084;&#1072;&#1083;&#1080;&#1085;&#1082;&#1072;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Лучше мамы в мире нет!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День матери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348591421_dscn4769-001_640x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428868"/>
            <a:ext cx="5262570" cy="3856029"/>
          </a:xfrm>
          <a:prstGeom prst="roundRect">
            <a:avLst/>
          </a:prstGeom>
        </p:spPr>
      </p:pic>
      <p:pic>
        <p:nvPicPr>
          <p:cNvPr id="5" name="Песня из кф «Мама» - Мама - первое сл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Празднуем вместе!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оллерантность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28728" y="1571612"/>
            <a:ext cx="6250005" cy="4679755"/>
          </a:xfrm>
          <a:prstGeom prst="roundRect">
            <a:avLst/>
          </a:prstGeom>
        </p:spPr>
      </p:pic>
      <p:pic>
        <p:nvPicPr>
          <p:cNvPr id="4" name="Детские песни - Песня Мамонтёнка (из мф ''Мама для Мамонтенка''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Поздравляем мам!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1998 году в России появился замечательный праздник День Матери. Отмечается этот день в последнее воскресенье ноября.</a:t>
            </a:r>
            <a:r>
              <a:rPr lang="ru-RU" b="1" i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07379178_1a59e3ff438365204b511614a5cc6a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14620"/>
            <a:ext cx="5114948" cy="3401440"/>
          </a:xfrm>
          <a:prstGeom prst="round2Diag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Поздравляем наших мам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209636199d87c91a7cf1a71098f8f6f6.jpg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4400" y="2327672"/>
            <a:ext cx="3749675" cy="2812256"/>
          </a:xfrm>
          <a:prstGeom prst="roundRect">
            <a:avLst/>
          </a:prstGeom>
        </p:spPr>
      </p:pic>
      <p:pic>
        <p:nvPicPr>
          <p:cNvPr id="6" name="Содержимое 5" descr="Открытки-на-День-Матери-своими-руками-3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12134" y="1447800"/>
            <a:ext cx="3593306" cy="4572000"/>
          </a:xfrm>
          <a:prstGeom prst="round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нашей стране живут люди разных национальностей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427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800876" cy="4658600"/>
          </a:xfrm>
          <a:prstGeom prst="round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Мамы бывают разные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загруженное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14818"/>
            <a:ext cx="2405377" cy="2022480"/>
          </a:xfrm>
          <a:prstGeom prst="roundRect">
            <a:avLst/>
          </a:prstGeom>
        </p:spPr>
      </p:pic>
      <p:pic>
        <p:nvPicPr>
          <p:cNvPr id="12" name="Содержимое 11" descr="image(1645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14876" y="3857628"/>
            <a:ext cx="3368472" cy="2534775"/>
          </a:xfrm>
          <a:prstGeom prst="roundRect">
            <a:avLst/>
          </a:prstGeom>
        </p:spPr>
      </p:pic>
      <p:pic>
        <p:nvPicPr>
          <p:cNvPr id="11" name="Содержимое 10" descr="16287.jpg"/>
          <p:cNvPicPr>
            <a:picLocks noGrp="1" noChangeAspect="1"/>
          </p:cNvPicPr>
          <p:nvPr>
            <p:ph sz="quarter" idx="1"/>
          </p:nvPr>
        </p:nvPicPr>
        <p:blipFill>
          <a:blip r:embed="rId4" cstate="screen"/>
          <a:stretch>
            <a:fillRect/>
          </a:stretch>
        </p:blipFill>
        <p:spPr>
          <a:xfrm>
            <a:off x="785786" y="1357298"/>
            <a:ext cx="2945897" cy="2286016"/>
          </a:xfrm>
          <a:prstGeom prst="roundRect">
            <a:avLst/>
          </a:prstGeom>
        </p:spPr>
      </p:pic>
      <p:pic>
        <p:nvPicPr>
          <p:cNvPr id="13" name="Рисунок 12" descr="5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428736"/>
            <a:ext cx="2571768" cy="2143140"/>
          </a:xfrm>
          <a:prstGeom prst="round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разные, но  мы вместе!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23851" y="1447800"/>
            <a:ext cx="3330773" cy="4572000"/>
          </a:xfrm>
          <a:prstGeom prst="roundRect">
            <a:avLst/>
          </a:prstGeom>
        </p:spPr>
      </p:pic>
      <p:pic>
        <p:nvPicPr>
          <p:cNvPr id="6" name="Содержимое 5" descr="DSCN7050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1428736"/>
            <a:ext cx="3616981" cy="2712736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500570"/>
            <a:ext cx="456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Разные прически, разные костюмы, </a:t>
            </a:r>
          </a:p>
          <a:p>
            <a:r>
              <a:rPr lang="ru-RU" dirty="0" smtClean="0"/>
              <a:t>но все дети – друзья! Они все любят</a:t>
            </a:r>
          </a:p>
          <a:p>
            <a:r>
              <a:rPr lang="ru-RU" dirty="0" smtClean="0"/>
              <a:t>своих мам и готовятся к их празднику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Разные национальности, но все мы – люди!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etskiy-sad-19-627x41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203721" cy="2802480"/>
          </a:xfrm>
          <a:prstGeom prst="roundRect">
            <a:avLst/>
          </a:prstGeom>
        </p:spPr>
      </p:pic>
      <p:pic>
        <p:nvPicPr>
          <p:cNvPr id="6" name="Содержимое 5" descr="DSCN704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214942" y="3929066"/>
            <a:ext cx="3619526" cy="2714644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1643050"/>
            <a:ext cx="3315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разных народов различные </a:t>
            </a:r>
          </a:p>
          <a:p>
            <a:r>
              <a:rPr lang="ru-RU" dirty="0" smtClean="0"/>
              <a:t>чайные церемонии, но чай с </a:t>
            </a:r>
          </a:p>
          <a:p>
            <a:r>
              <a:rPr lang="ru-RU" dirty="0" smtClean="0"/>
              <a:t>сушками любят все!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714884"/>
            <a:ext cx="4662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говорим – народный танец и знаем,</a:t>
            </a:r>
          </a:p>
          <a:p>
            <a:r>
              <a:rPr lang="ru-RU" dirty="0" smtClean="0"/>
              <a:t>что у каждого народа он свой. И все танцы</a:t>
            </a:r>
          </a:p>
          <a:p>
            <a:r>
              <a:rPr lang="ru-RU" dirty="0" smtClean="0"/>
              <a:t>очень красивые!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Национальные танцы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3810000" cy="3162300"/>
          </a:xfrm>
          <a:prstGeom prst="rect">
            <a:avLst/>
          </a:prstGeom>
        </p:spPr>
      </p:pic>
      <p:pic>
        <p:nvPicPr>
          <p:cNvPr id="4" name="Рисунок 3" descr="georgiandan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3143248"/>
            <a:ext cx="3894080" cy="33575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1500174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Испанский танец - фламенко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500063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Грузинский танец</a:t>
            </a:r>
            <a:endParaRPr lang="ru-RU" dirty="0"/>
          </a:p>
        </p:txBody>
      </p:sp>
      <p:pic>
        <p:nvPicPr>
          <p:cNvPr id="7" name="Лезгинка - Грузинский танец (格魯吉亞舞蹈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Русская пляска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71612"/>
            <a:ext cx="6381795" cy="478634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Народная - Калинка-мал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</TotalTime>
  <Words>145</Words>
  <PresentationFormat>Экран (4:3)</PresentationFormat>
  <Paragraphs>25</Paragraphs>
  <Slides>10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День матери</vt:lpstr>
      <vt:lpstr>Поздравляем мам!</vt:lpstr>
      <vt:lpstr>Поздравляем наших мам</vt:lpstr>
      <vt:lpstr>В нашей стране живут люди разных национальностей</vt:lpstr>
      <vt:lpstr>Мамы бывают разные </vt:lpstr>
      <vt:lpstr>Мы разные, но  мы вместе!</vt:lpstr>
      <vt:lpstr>Разные национальности, но все мы – люди!</vt:lpstr>
      <vt:lpstr>Национальные танцы</vt:lpstr>
      <vt:lpstr>Русская пляска</vt:lpstr>
      <vt:lpstr>Празднуем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User</dc:creator>
  <cp:lastModifiedBy>User</cp:lastModifiedBy>
  <cp:revision>37</cp:revision>
  <dcterms:created xsi:type="dcterms:W3CDTF">2013-12-17T16:34:41Z</dcterms:created>
  <dcterms:modified xsi:type="dcterms:W3CDTF">2013-12-21T18:16:04Z</dcterms:modified>
</cp:coreProperties>
</file>