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63628D-2619-49A7-BDF4-0E9A02E99904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4E2F09-E042-4340-AAE3-0011C1D1D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6172200" cy="189436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err="1" smtClean="0">
                <a:solidFill>
                  <a:srgbClr val="FF0000"/>
                </a:solidFill>
              </a:rPr>
              <a:t>Эколого</a:t>
            </a:r>
            <a:r>
              <a:rPr lang="ru-RU" sz="4800" dirty="0" smtClean="0">
                <a:solidFill>
                  <a:srgbClr val="FF0000"/>
                </a:solidFill>
              </a:rPr>
              <a:t> – </a:t>
            </a:r>
            <a:r>
              <a:rPr lang="ru-RU" sz="4800" dirty="0" err="1" smtClean="0">
                <a:solidFill>
                  <a:srgbClr val="FF0000"/>
                </a:solidFill>
              </a:rPr>
              <a:t>валеологическое</a:t>
            </a:r>
            <a:r>
              <a:rPr lang="ru-RU" sz="4800" dirty="0" smtClean="0">
                <a:solidFill>
                  <a:srgbClr val="FF0000"/>
                </a:solidFill>
              </a:rPr>
              <a:t> образование дошкольников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283152" cy="29523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Современные экологические противоречия носят глобальный характер и проявляются во всех природных сферах, ставя человечество на грань выживания, требуют пересмотра и перестройки всей совокупности отношений с окружающей средой, модификации образования, отражающего различные аспекты этих отношений, развитие общественных структур. Одной из таких структур является система образования детей, претерпевающая сегодня коренные изменения: выделение новых, обновление прежних приоритетов. К их числу относится экологическое образование, требующее внутренней дифференциации, конкретизации, специализации.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5305800"/>
          </a:xfrm>
        </p:spPr>
        <p:txBody>
          <a:bodyPr/>
          <a:lstStyle/>
          <a:p>
            <a:pPr lvl="8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54868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Современное дошкольное образование нацелено на решение проблемы формирования взаимоотношений ребенка и окружающей среды с помощью экологических программ, реализуемых в процессе на занятиях в дошкольных образовательных учреждениях, а также практически независимых от них </a:t>
            </a:r>
            <a:r>
              <a:rPr lang="ru-RU" sz="1800" dirty="0" err="1" smtClean="0"/>
              <a:t>валеологических</a:t>
            </a:r>
            <a:r>
              <a:rPr lang="ru-RU" sz="1800" dirty="0" smtClean="0"/>
              <a:t> программ.</a:t>
            </a:r>
          </a:p>
          <a:p>
            <a:pPr algn="just"/>
            <a:r>
              <a:rPr lang="ru-RU" sz="1800" dirty="0" smtClean="0"/>
              <a:t>Взаимоотношения человека с обществом, природой, имеют глубокую экологическую сущность и проникают в область знания, называемого </a:t>
            </a:r>
            <a:r>
              <a:rPr lang="ru-RU" sz="1800" dirty="0" err="1" smtClean="0"/>
              <a:t>валеологией</a:t>
            </a:r>
            <a:r>
              <a:rPr lang="ru-RU" sz="1800" dirty="0" smtClean="0"/>
              <a:t>, предметом изучения которой является здоровье. Словосочетание «</a:t>
            </a:r>
            <a:r>
              <a:rPr lang="ru-RU" sz="1800" dirty="0" err="1" smtClean="0"/>
              <a:t>эколого</a:t>
            </a:r>
            <a:r>
              <a:rPr lang="ru-RU" sz="1800" dirty="0" smtClean="0"/>
              <a:t> – </a:t>
            </a:r>
            <a:r>
              <a:rPr lang="ru-RU" sz="1800" dirty="0" err="1" smtClean="0"/>
              <a:t>валеологическое</a:t>
            </a:r>
            <a:r>
              <a:rPr lang="ru-RU" sz="1800" dirty="0" smtClean="0"/>
              <a:t> образование» отражает не просто факт объединения экологических и </a:t>
            </a:r>
            <a:r>
              <a:rPr lang="ru-RU" sz="1800" dirty="0" err="1" smtClean="0"/>
              <a:t>валеологических</a:t>
            </a:r>
            <a:r>
              <a:rPr lang="ru-RU" sz="1800" dirty="0" smtClean="0"/>
              <a:t> знаний, а глубинную взаимосвязь, взаимообусловленность этих видов образования. Здоровье интегрирует в себе экологическое и </a:t>
            </a:r>
            <a:r>
              <a:rPr lang="ru-RU" sz="1800" dirty="0" err="1" smtClean="0"/>
              <a:t>валеологическое</a:t>
            </a:r>
            <a:r>
              <a:rPr lang="ru-RU" sz="1800" dirty="0" smtClean="0"/>
              <a:t> единство организма, личности и окружающей его среды. Поскольку человек является </a:t>
            </a:r>
            <a:r>
              <a:rPr lang="ru-RU" sz="1800" dirty="0" err="1" smtClean="0"/>
              <a:t>биосоциальным</a:t>
            </a:r>
            <a:r>
              <a:rPr lang="ru-RU" sz="1800" dirty="0" smtClean="0"/>
              <a:t> существом, то содержание экологического образования должно быть ориентировано не только на интеллектуальное, духовное, социальное развитие личности как социального субъекта, но и на телесное, физическое, биологическое развитие человека.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Под </a:t>
            </a:r>
            <a:r>
              <a:rPr lang="ru-RU" sz="2800" b="1" dirty="0" err="1" smtClean="0"/>
              <a:t>эколого</a:t>
            </a:r>
            <a:r>
              <a:rPr lang="ru-RU" sz="2800" b="1" dirty="0" smtClean="0"/>
              <a:t> – </a:t>
            </a:r>
            <a:r>
              <a:rPr lang="ru-RU" sz="2800" b="1" dirty="0" err="1" smtClean="0"/>
              <a:t>валеологическим</a:t>
            </a:r>
            <a:r>
              <a:rPr lang="ru-RU" sz="2800" b="1" dirty="0" smtClean="0"/>
              <a:t> образованием </a:t>
            </a:r>
            <a:r>
              <a:rPr lang="ru-RU" sz="2800" dirty="0" smtClean="0"/>
              <a:t>детей дошкольного возраста З. И. </a:t>
            </a:r>
            <a:r>
              <a:rPr lang="ru-RU" sz="2800" dirty="0" err="1" smtClean="0"/>
              <a:t>Тюмасева</a:t>
            </a:r>
            <a:r>
              <a:rPr lang="ru-RU" sz="2800" dirty="0" smtClean="0"/>
              <a:t>, Е. Г. </a:t>
            </a:r>
            <a:r>
              <a:rPr lang="ru-RU" sz="2800" dirty="0" err="1" smtClean="0"/>
              <a:t>Кушнина</a:t>
            </a:r>
            <a:r>
              <a:rPr lang="ru-RU" sz="2800" dirty="0" smtClean="0"/>
              <a:t> понимают </a:t>
            </a:r>
            <a:r>
              <a:rPr lang="ru-RU" sz="2800" dirty="0" err="1" smtClean="0"/>
              <a:t>природосообразный</a:t>
            </a:r>
            <a:r>
              <a:rPr lang="ru-RU" sz="2800" dirty="0" smtClean="0"/>
              <a:t> процесс обучения, воспитания и развития, ориентированный на формирование гармоничных отношений ребенка с окружающей средой, которые проявляются через познавательные, нравственные, эстетические и практические составляющие и активное отношение к своему здоровью.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Анализ современных исследований ( Л. Б. </a:t>
            </a:r>
            <a:r>
              <a:rPr lang="ru-RU" sz="2000" dirty="0" err="1" smtClean="0"/>
              <a:t>Дыхан</a:t>
            </a:r>
            <a:r>
              <a:rPr lang="ru-RU" sz="2000" dirty="0" smtClean="0"/>
              <a:t>, Б. Т. Лихачев, В. А. </a:t>
            </a:r>
            <a:r>
              <a:rPr lang="ru-RU" sz="2000" dirty="0" err="1" smtClean="0"/>
              <a:t>Сластенин</a:t>
            </a:r>
            <a:r>
              <a:rPr lang="ru-RU" sz="2000" dirty="0" smtClean="0"/>
              <a:t>, П. И. </a:t>
            </a:r>
            <a:r>
              <a:rPr lang="ru-RU" sz="2000" dirty="0" err="1" smtClean="0"/>
              <a:t>Пидкасистый</a:t>
            </a:r>
            <a:r>
              <a:rPr lang="ru-RU" sz="2000" dirty="0" smtClean="0"/>
              <a:t> и др.) и публикаций журнала «</a:t>
            </a:r>
            <a:r>
              <a:rPr lang="ru-RU" sz="2000" dirty="0" err="1" smtClean="0"/>
              <a:t>Педогогика</a:t>
            </a:r>
            <a:r>
              <a:rPr lang="ru-RU" sz="2000" dirty="0" smtClean="0"/>
              <a:t>» показывает, что в современной педагогической теории существуют следующие тенденции в рассмотрении исследуемой проблемы: а) декларирование сохранения здоровья детей как одной из педагогических задач; б) ограничение данной проблемы рамками физического воспитания; в) вынесение за рамки традиционной педагогической науки со ссылкой на существование госпитальной педагогики, оздоровительных школ.</a:t>
            </a:r>
          </a:p>
          <a:p>
            <a:pPr algn="just"/>
            <a:r>
              <a:rPr lang="ru-RU" sz="2000" dirty="0" smtClean="0"/>
              <a:t>Здоровье детей, формируемое под </a:t>
            </a:r>
            <a:r>
              <a:rPr lang="ru-RU" sz="2000" dirty="0" err="1" smtClean="0"/>
              <a:t>влянием</a:t>
            </a:r>
            <a:r>
              <a:rPr lang="ru-RU" sz="2000" dirty="0" smtClean="0"/>
              <a:t> ряда факторов во многом детерминировано социальными факторами. Н. М. Амосов считает, что здоровье человека более чем на 50 % зависит от образа жизни, на 20-25 % - от окружающей среды и на столько же – от наследственности и системы здравоохранения. Он отмечает как ведущие факторы режим дня, экологию, внутреннюю среду помещений, медико-санитарную помощь и т.д.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Более широкое понимание категории «здоровье»  включает в себя способность к выполнению не только психобиологических, но и социальных функций. Академик В. П. Казначеев определяет здоровье «как процесс сохранения и развития физиологических, биологических и психических функций, оптимальной трудовой и социальной активности при максимальной продолжительности активной творческой жизни.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620688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Жизнедеятельность человека обеспечивается на 3 уровнях: биологическом, психическом и социальном. Здоровье на биологическом уровне связано с организмом и зависит от динамического равновесия всех функций, их адекватного реагирования на влияния окружающей среды.</a:t>
            </a:r>
          </a:p>
          <a:p>
            <a:pPr algn="just"/>
            <a:r>
              <a:rPr lang="ru-RU" sz="2000" dirty="0" err="1" smtClean="0"/>
              <a:t>Здровье</a:t>
            </a:r>
            <a:r>
              <a:rPr lang="ru-RU" sz="2000" dirty="0" smtClean="0"/>
              <a:t> на психическом уровне связано с личностью и зависит от таких личностных характеристик как эмоционально – волевая и </a:t>
            </a:r>
            <a:r>
              <a:rPr lang="ru-RU" sz="2000" dirty="0" err="1" smtClean="0"/>
              <a:t>мотивационно-потребностная</a:t>
            </a:r>
            <a:r>
              <a:rPr lang="ru-RU" sz="2000" dirty="0" smtClean="0"/>
              <a:t>, от развития самосознания личности и осознания ценности для личности собственного здоровья и здорового образа жизни.</a:t>
            </a:r>
          </a:p>
          <a:p>
            <a:pPr algn="just"/>
            <a:r>
              <a:rPr lang="ru-RU" sz="2000" dirty="0" smtClean="0"/>
              <a:t>Здоровье на социальном уровне связано с влиянием на личность других людей, общества в целом и зависит от места и роли человека в межличностных отношениях, от нравственного здоровья социума.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Е. Г. </a:t>
            </a:r>
            <a:r>
              <a:rPr lang="ru-RU" sz="1800" dirty="0" err="1" smtClean="0"/>
              <a:t>Кушниной</a:t>
            </a:r>
            <a:r>
              <a:rPr lang="ru-RU" sz="1800" dirty="0" smtClean="0"/>
              <a:t> выделены условия организации единой </a:t>
            </a:r>
            <a:r>
              <a:rPr lang="ru-RU" sz="1800" dirty="0" err="1" smtClean="0"/>
              <a:t>здоровьесберегающей</a:t>
            </a:r>
            <a:r>
              <a:rPr lang="ru-RU" sz="1800" dirty="0" smtClean="0"/>
              <a:t> образовательной среды в ДОУ: 1)</a:t>
            </a:r>
            <a:r>
              <a:rPr lang="ru-RU" sz="1800" dirty="0" err="1" smtClean="0"/>
              <a:t>валеологизация</a:t>
            </a:r>
            <a:r>
              <a:rPr lang="ru-RU" sz="1800" dirty="0" smtClean="0"/>
              <a:t> и </a:t>
            </a:r>
            <a:r>
              <a:rPr lang="ru-RU" sz="1800" dirty="0" err="1" smtClean="0"/>
              <a:t>экологизация</a:t>
            </a:r>
            <a:r>
              <a:rPr lang="ru-RU" sz="1800" dirty="0" smtClean="0"/>
              <a:t> образовательного процесса, предполагающая нацеленность на сохранение, укрепление и развитие здоровья ребенка; 2) комплексный подход к сопряженным процессам обучения, воспитания, развития; 3) </a:t>
            </a:r>
            <a:r>
              <a:rPr lang="ru-RU" sz="1800" dirty="0" err="1" smtClean="0"/>
              <a:t>биоэкосоциальная</a:t>
            </a:r>
            <a:r>
              <a:rPr lang="ru-RU" sz="1800" dirty="0" smtClean="0"/>
              <a:t> адаптация ребенка к условиям пребывания ребенка в ДОУ, что обеспечивается оптимизацией жизненного пространства, здоровым образом жизни, культурой взаимоотношений; 4) учет возрастных и индивидуальных особенностей детей; 5) </a:t>
            </a:r>
            <a:r>
              <a:rPr lang="ru-RU" sz="1800" dirty="0" err="1" smtClean="0"/>
              <a:t>субъект-субъектность</a:t>
            </a:r>
            <a:r>
              <a:rPr lang="ru-RU" sz="1800" dirty="0" smtClean="0"/>
              <a:t> взаимоотношений воспитателя и детей; 6) </a:t>
            </a:r>
            <a:r>
              <a:rPr lang="ru-RU" sz="1800" dirty="0" err="1" smtClean="0"/>
              <a:t>региональность</a:t>
            </a:r>
            <a:r>
              <a:rPr lang="ru-RU" sz="1800" dirty="0" smtClean="0"/>
              <a:t> образования, позволяющая затронуть чувства ребенка на близком и понятном, дорогом для него содержании. </a:t>
            </a:r>
          </a:p>
          <a:p>
            <a:pPr algn="just"/>
            <a:r>
              <a:rPr lang="ru-RU" sz="1800" dirty="0" smtClean="0"/>
              <a:t>Таким образом, резюмируя сказанное, можно отметить, что сегодня в России сложилась профилактическая модель обучения детей здоровому образу жизни, дающая детям информацию о факторах риска для здоровья, болезнях, связанных с вредными привычками, строении тела человека. Она недостаточно эффективна, поскольку является чисто когнитивной.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675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            Эколого – валеологическое образование дошкольников</vt:lpstr>
      <vt:lpstr>                                                         Современные экологические противоречия носят глобальный характер и проявляются во всех природных сферах, ставя человечество на грань выживания, требуют пересмотра и перестройки всей совокупности отношений с окружающей средой, модификации образования, отражающего различные аспекты этих отношений, развитие общественных структур. Одной из таких структур является система образования детей, претерпевающая сегодня коренные изменения: выделение новых, обновление прежних приоритетов. К их числу относится экологическое образование, требующее внутренней дифференциации, конкретизации, специализации.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Эколого – валеологическое образование дошкольников</dc:title>
  <dc:creator>---</dc:creator>
  <cp:lastModifiedBy>---</cp:lastModifiedBy>
  <cp:revision>13</cp:revision>
  <dcterms:created xsi:type="dcterms:W3CDTF">2013-01-27T11:28:07Z</dcterms:created>
  <dcterms:modified xsi:type="dcterms:W3CDTF">2013-01-27T14:06:30Z</dcterms:modified>
</cp:coreProperties>
</file>