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1C704-019A-47FE-B20A-2A899AA97914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34E81-136E-4207-87C4-EE226790713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Герб города Магадана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0622" y="1935163"/>
            <a:ext cx="3502756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7220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Главная улица города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57166"/>
            <a:ext cx="4143404" cy="54292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Колымское шоссе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285860"/>
            <a:ext cx="6715172" cy="521497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Строительство 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         Колымской трассы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8736"/>
            <a:ext cx="6715172" cy="492922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Вход в городской парк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7358114" cy="55007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1\Pictures\Новая папка (6)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38983">
            <a:off x="-118732" y="231095"/>
            <a:ext cx="4095779" cy="3071834"/>
          </a:xfrm>
          <a:prstGeom prst="rect">
            <a:avLst/>
          </a:prstGeom>
          <a:noFill/>
        </p:spPr>
      </p:pic>
      <p:pic>
        <p:nvPicPr>
          <p:cNvPr id="1027" name="Picture 3" descr="C:\Users\111\Pictures\Новая папка (6)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2351">
            <a:off x="5275522" y="142541"/>
            <a:ext cx="4071966" cy="3044402"/>
          </a:xfrm>
          <a:prstGeom prst="rect">
            <a:avLst/>
          </a:prstGeom>
          <a:noFill/>
        </p:spPr>
      </p:pic>
      <p:pic>
        <p:nvPicPr>
          <p:cNvPr id="1028" name="Picture 4" descr="C:\Users\111\Pictures\Новая папка (6)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1184">
            <a:off x="5287534" y="3484127"/>
            <a:ext cx="4095747" cy="3071810"/>
          </a:xfrm>
          <a:prstGeom prst="rect">
            <a:avLst/>
          </a:prstGeom>
          <a:noFill/>
        </p:spPr>
      </p:pic>
      <p:pic>
        <p:nvPicPr>
          <p:cNvPr id="1029" name="Picture 5" descr="C:\Users\111\Pictures\Новая папка (6)\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36305">
            <a:off x="-255052" y="3575089"/>
            <a:ext cx="4064000" cy="304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13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Герб города Магадана</vt:lpstr>
      <vt:lpstr>Главная улица города</vt:lpstr>
      <vt:lpstr>Колымское шоссе</vt:lpstr>
      <vt:lpstr>Строительство                             Колымской трассы</vt:lpstr>
      <vt:lpstr>Вход в городской парк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города Магадана</dc:title>
  <dc:creator>111</dc:creator>
  <cp:lastModifiedBy>111</cp:lastModifiedBy>
  <cp:revision>2</cp:revision>
  <dcterms:created xsi:type="dcterms:W3CDTF">2014-01-18T12:08:24Z</dcterms:created>
  <dcterms:modified xsi:type="dcterms:W3CDTF">2014-01-18T12:27:09Z</dcterms:modified>
</cp:coreProperties>
</file>