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68D73A-D9B4-40ED-8234-501146CF2B28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0AEC7-1FAF-4BF9-AF38-1FE8C5EEDF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652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Чтоб на всей большой Земле</a:t>
            </a:r>
            <a:br>
              <a:rPr lang="ru-RU" b="1" dirty="0" smtClean="0"/>
            </a:br>
            <a:r>
              <a:rPr lang="ru-RU" b="1" dirty="0" smtClean="0"/>
              <a:t>Мир настал для человечества,</a:t>
            </a:r>
            <a:br>
              <a:rPr lang="ru-RU" b="1" dirty="0" smtClean="0"/>
            </a:br>
            <a:r>
              <a:rPr lang="ru-RU" b="1" dirty="0" smtClean="0"/>
              <a:t>Отмечаем в феврале</a:t>
            </a:r>
            <a:br>
              <a:rPr lang="ru-RU" b="1" dirty="0" smtClean="0"/>
            </a:br>
            <a:r>
              <a:rPr lang="ru-RU" b="1" dirty="0" smtClean="0"/>
              <a:t>ДЕНЬ ЗАЩИТНИКА ОТЕЧЕСТВА</a:t>
            </a:r>
            <a:endParaRPr lang="ru-RU" b="1" dirty="0"/>
          </a:p>
        </p:txBody>
      </p:sp>
      <p:pic>
        <p:nvPicPr>
          <p:cNvPr id="4" name="Рисунок 3" descr="iCAHGBYF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01008"/>
            <a:ext cx="3312368" cy="2868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/>
              <a:t>Военно-морской флот:</a:t>
            </a:r>
            <a:endParaRPr lang="ru-RU" sz="4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Подводные силы</a:t>
            </a:r>
          </a:p>
          <a:p>
            <a:r>
              <a:rPr lang="ru-RU" sz="3200" b="1" dirty="0" smtClean="0"/>
              <a:t>Надводные силы</a:t>
            </a:r>
          </a:p>
          <a:p>
            <a:r>
              <a:rPr lang="ru-RU" sz="3200" b="1" dirty="0" smtClean="0"/>
              <a:t>Морская авиация</a:t>
            </a:r>
          </a:p>
          <a:p>
            <a:r>
              <a:rPr lang="ru-RU" sz="3200" b="1" dirty="0" smtClean="0"/>
              <a:t>Береговые войска</a:t>
            </a:r>
          </a:p>
          <a:p>
            <a:r>
              <a:rPr lang="ru-RU" sz="3200" b="1" dirty="0" smtClean="0"/>
              <a:t>Спецназ ВМФ</a:t>
            </a:r>
            <a:endParaRPr lang="ru-RU" sz="3200" b="1" dirty="0"/>
          </a:p>
        </p:txBody>
      </p:sp>
      <p:pic>
        <p:nvPicPr>
          <p:cNvPr id="4" name="Рисунок 3" descr="564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268760"/>
            <a:ext cx="3960440" cy="2912740"/>
          </a:xfrm>
          <a:prstGeom prst="rect">
            <a:avLst/>
          </a:prstGeom>
        </p:spPr>
      </p:pic>
      <p:pic>
        <p:nvPicPr>
          <p:cNvPr id="5" name="Рисунок 4" descr="iCAKK3C7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81128"/>
            <a:ext cx="2880320" cy="2016224"/>
          </a:xfrm>
          <a:prstGeom prst="rect">
            <a:avLst/>
          </a:prstGeom>
        </p:spPr>
      </p:pic>
      <p:pic>
        <p:nvPicPr>
          <p:cNvPr id="6" name="Рисунок 5" descr="iCA9EZ52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581128"/>
            <a:ext cx="3312368" cy="200290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3964899_1415534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3672408" cy="5917952"/>
          </a:xfrm>
          <a:prstGeom prst="rect">
            <a:avLst/>
          </a:prstGeom>
        </p:spPr>
      </p:pic>
      <p:sp>
        <p:nvSpPr>
          <p:cNvPr id="6" name="Вертикальный свиток 5"/>
          <p:cNvSpPr/>
          <p:nvPr/>
        </p:nvSpPr>
        <p:spPr>
          <a:xfrm>
            <a:off x="3347864" y="692696"/>
            <a:ext cx="5796136" cy="6048672"/>
          </a:xfrm>
          <a:prstGeom prst="verticalScroll">
            <a:avLst>
              <a:gd name="adj" fmla="val 1958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«№П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90872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ПОЗДРАВЛЕНИЕ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2060848"/>
            <a:ext cx="352839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23 февраля - День Российской  Армии!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Вверх орудия палят,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всех салютом балуют.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Шлют  они от всей страны благодарность воинам.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Что живём мы без войны, мирно и спокойно.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[10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305800" cy="424847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СПАСИБО ЗА ВНИМАНИЕ !</a:t>
            </a:r>
            <a:endParaRPr lang="ru-RU" sz="8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Защищать страну родную - большая в мире честь !</a:t>
            </a:r>
            <a:endParaRPr lang="ru-RU" b="1" dirty="0"/>
          </a:p>
        </p:txBody>
      </p:sp>
      <p:pic>
        <p:nvPicPr>
          <p:cNvPr id="5" name="Содержимое 4" descr="vmf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276872"/>
            <a:ext cx="4968552" cy="3672408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Доблестные воины защищают страну и на воде, и на земле, и в небе!</a:t>
            </a:r>
            <a:endParaRPr lang="ru-RU" sz="3600" b="1" i="1" dirty="0"/>
          </a:p>
        </p:txBody>
      </p:sp>
      <p:pic>
        <p:nvPicPr>
          <p:cNvPr id="5" name="Рисунок 4" descr="d8bf8ad2c39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33056"/>
            <a:ext cx="4067944" cy="2924944"/>
          </a:xfrm>
          <a:prstGeom prst="rect">
            <a:avLst/>
          </a:prstGeom>
        </p:spPr>
      </p:pic>
      <p:pic>
        <p:nvPicPr>
          <p:cNvPr id="6" name="Рисунок 5" descr="3-2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4283968" cy="3140968"/>
          </a:xfrm>
          <a:prstGeom prst="rect">
            <a:avLst/>
          </a:prstGeom>
        </p:spPr>
      </p:pic>
      <p:pic>
        <p:nvPicPr>
          <p:cNvPr id="4" name="Содержимое 3" descr="vms1[1]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83768" y="1772816"/>
            <a:ext cx="3384376" cy="2664296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агетная рамка 7"/>
          <p:cNvSpPr/>
          <p:nvPr/>
        </p:nvSpPr>
        <p:spPr>
          <a:xfrm>
            <a:off x="3347864" y="3501008"/>
            <a:ext cx="2736304" cy="324036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ВОЕННО – ВОЗДУШНЫЕ  СИЛЫ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3851920" y="1124744"/>
            <a:ext cx="4968552" cy="19442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iCAGOYZ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3851919" cy="2808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1412776"/>
            <a:ext cx="439248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Вооруженные силы Российской Федерации состоят :</a:t>
            </a:r>
            <a:endParaRPr lang="ru-RU" sz="2800" b="1" u="sng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6300192" y="3501008"/>
            <a:ext cx="2736304" cy="324036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ВОЕННО – МОРСКОЙ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ФЛОТ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07504" y="3501008"/>
            <a:ext cx="3024336" cy="324036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СУХОПУТНЫЕ ВОЙСКА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uh_v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221088"/>
            <a:ext cx="2160240" cy="212102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Сухопутные войска</a:t>
            </a:r>
            <a:endParaRPr lang="ru-RU" b="1" u="sng" dirty="0"/>
          </a:p>
        </p:txBody>
      </p:sp>
      <p:pic>
        <p:nvPicPr>
          <p:cNvPr id="5" name="Содержимое 4" descr="Russian_ground_forces_flag[1]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2664296" cy="2448272"/>
          </a:xfrm>
        </p:spPr>
      </p:pic>
      <p:pic>
        <p:nvPicPr>
          <p:cNvPr id="6" name="Рисунок 5" descr="untitled10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412776"/>
            <a:ext cx="3456384" cy="26642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7584" y="40050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ФЛАГ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400506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ЭМБЛЕМА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630932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НАРУКАВНЫЙ ЗНАК</a:t>
            </a:r>
            <a:endParaRPr lang="ru-RU" sz="2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Сухопутные войска: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Мотострелковые войска</a:t>
            </a:r>
          </a:p>
          <a:p>
            <a:r>
              <a:rPr lang="ru-RU" sz="3200" b="1" dirty="0" smtClean="0"/>
              <a:t>Танковые войска</a:t>
            </a:r>
          </a:p>
          <a:p>
            <a:r>
              <a:rPr lang="ru-RU" sz="3200" b="1" dirty="0" smtClean="0"/>
              <a:t>Ракетные войска и артиллерия</a:t>
            </a:r>
          </a:p>
          <a:p>
            <a:r>
              <a:rPr lang="ru-RU" sz="3200" b="1" dirty="0" smtClean="0"/>
              <a:t>Войска ПВО сухопутных войск</a:t>
            </a:r>
          </a:p>
          <a:p>
            <a:r>
              <a:rPr lang="ru-RU" sz="3200" b="1" dirty="0" smtClean="0"/>
              <a:t>Специальные войска</a:t>
            </a:r>
            <a:endParaRPr lang="ru-RU" sz="3200" b="1" dirty="0"/>
          </a:p>
        </p:txBody>
      </p:sp>
      <p:pic>
        <p:nvPicPr>
          <p:cNvPr id="4" name="Рисунок 3" descr="i[10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09120"/>
            <a:ext cx="2509639" cy="2232248"/>
          </a:xfrm>
          <a:prstGeom prst="rect">
            <a:avLst/>
          </a:prstGeom>
        </p:spPr>
      </p:pic>
      <p:pic>
        <p:nvPicPr>
          <p:cNvPr id="5" name="Рисунок 4" descr="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509120"/>
            <a:ext cx="2791197" cy="2232248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581128"/>
            <a:ext cx="2880320" cy="21602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err="1" smtClean="0"/>
              <a:t>Военно</a:t>
            </a:r>
            <a:r>
              <a:rPr lang="ru-RU" b="1" u="sng" dirty="0" smtClean="0"/>
              <a:t> – воздушные силы</a:t>
            </a:r>
            <a:endParaRPr lang="ru-RU" b="1" u="sng" dirty="0"/>
          </a:p>
        </p:txBody>
      </p:sp>
      <p:pic>
        <p:nvPicPr>
          <p:cNvPr id="4" name="Содержимое 3" descr="vms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988840"/>
            <a:ext cx="2880320" cy="2664296"/>
          </a:xfrm>
        </p:spPr>
      </p:pic>
      <p:pic>
        <p:nvPicPr>
          <p:cNvPr id="5" name="Рисунок 4" descr="untitled14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88840"/>
            <a:ext cx="3226172" cy="2769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472514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ЭМБЛЕМА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72514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НАРУКАВНЫЙ ЗНАК</a:t>
            </a:r>
            <a:endParaRPr lang="ru-RU" sz="2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Военно-воздушные силы: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Дальняя авиация</a:t>
            </a:r>
          </a:p>
          <a:p>
            <a:r>
              <a:rPr lang="ru-RU" sz="3200" b="1" dirty="0" smtClean="0"/>
              <a:t>Фронтовая авиация</a:t>
            </a:r>
          </a:p>
          <a:p>
            <a:r>
              <a:rPr lang="ru-RU" sz="3200" b="1" dirty="0" smtClean="0"/>
              <a:t>Армейская авиация</a:t>
            </a:r>
          </a:p>
          <a:p>
            <a:r>
              <a:rPr lang="ru-RU" sz="3200" b="1" dirty="0" smtClean="0"/>
              <a:t>Военно-транспортная авиация</a:t>
            </a:r>
          </a:p>
          <a:p>
            <a:r>
              <a:rPr lang="ru-RU" sz="3200" b="1" dirty="0" smtClean="0"/>
              <a:t>Специальная авиация</a:t>
            </a:r>
          </a:p>
          <a:p>
            <a:r>
              <a:rPr lang="ru-RU" sz="3200" b="1" dirty="0" smtClean="0"/>
              <a:t>Зенитные ракетные войска</a:t>
            </a:r>
          </a:p>
          <a:p>
            <a:r>
              <a:rPr lang="ru-RU" sz="3200" b="1" dirty="0" smtClean="0"/>
              <a:t>Радиотехнические войска</a:t>
            </a:r>
            <a:endParaRPr lang="ru-RU" sz="3200" b="1" dirty="0"/>
          </a:p>
        </p:txBody>
      </p:sp>
      <p:pic>
        <p:nvPicPr>
          <p:cNvPr id="4" name="Рисунок 3" descr="iCA6B43G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556792"/>
            <a:ext cx="3168352" cy="1512168"/>
          </a:xfrm>
          <a:prstGeom prst="rect">
            <a:avLst/>
          </a:prstGeom>
        </p:spPr>
      </p:pic>
      <p:pic>
        <p:nvPicPr>
          <p:cNvPr id="5" name="Рисунок 4" descr="iCAS3MJ0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797152"/>
            <a:ext cx="2868910" cy="1944216"/>
          </a:xfrm>
          <a:prstGeom prst="rect">
            <a:avLst/>
          </a:prstGeom>
        </p:spPr>
      </p:pic>
      <p:pic>
        <p:nvPicPr>
          <p:cNvPr id="6" name="Рисунок 5" descr="iCAB5JK7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445224"/>
            <a:ext cx="3240360" cy="129614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err="1" smtClean="0"/>
              <a:t>Военно</a:t>
            </a:r>
            <a:r>
              <a:rPr lang="ru-RU" sz="4400" b="1" u="sng" dirty="0" smtClean="0"/>
              <a:t> – морской флот</a:t>
            </a:r>
            <a:endParaRPr lang="ru-RU" sz="4400" b="1" u="sng" dirty="0"/>
          </a:p>
        </p:txBody>
      </p:sp>
      <p:pic>
        <p:nvPicPr>
          <p:cNvPr id="4" name="Содержимое 3" descr="Rod_120px-Naval_Ensign_of_Russia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1872208" cy="1584176"/>
          </a:xfrm>
        </p:spPr>
      </p:pic>
      <p:pic>
        <p:nvPicPr>
          <p:cNvPr id="5" name="Рисунок 4" descr="Rod_120px-Naval_Jack_of_Russia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844824"/>
            <a:ext cx="1872208" cy="1728192"/>
          </a:xfrm>
          <a:prstGeom prst="rect">
            <a:avLst/>
          </a:prstGeom>
        </p:spPr>
      </p:pic>
      <p:pic>
        <p:nvPicPr>
          <p:cNvPr id="6" name="Рисунок 5" descr="untitled16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005064"/>
            <a:ext cx="2801218" cy="2376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648" y="364502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ФЛАГ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371703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ГЮЙС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63813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ЭМБЛЕМА</a:t>
            </a:r>
            <a:endParaRPr lang="ru-RU" sz="2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155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Чтоб на всей большой Земле Мир настал для человечества, Отмечаем в феврале ДЕНЬ ЗАЩИТНИКА ОТЕЧЕСТВА</vt:lpstr>
      <vt:lpstr>Защищать страну родную - большая в мире честь !</vt:lpstr>
      <vt:lpstr>Доблестные воины защищают страну и на воде, и на земле, и в небе!</vt:lpstr>
      <vt:lpstr>Презентация PowerPoint</vt:lpstr>
      <vt:lpstr>Сухопутные войска</vt:lpstr>
      <vt:lpstr>Сухопутные войска:</vt:lpstr>
      <vt:lpstr>Военно – воздушные силы</vt:lpstr>
      <vt:lpstr>Военно-воздушные силы:</vt:lpstr>
      <vt:lpstr>Военно – морской флот</vt:lpstr>
      <vt:lpstr>Военно-морской флот:</vt:lpstr>
      <vt:lpstr>Презентация PowerPoint</vt:lpstr>
      <vt:lpstr>Презентация PowerPoint</vt:lpstr>
      <vt:lpstr>СПАСИБО ЗА ВНИМАНИЕ 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 на всей большой Земле Мир настал для человечества, Отмечаем в феврале</dc:title>
  <dc:creator>Алексей Смирнов</dc:creator>
  <cp:lastModifiedBy>Dddd</cp:lastModifiedBy>
  <cp:revision>22</cp:revision>
  <dcterms:created xsi:type="dcterms:W3CDTF">2013-02-08T06:43:50Z</dcterms:created>
  <dcterms:modified xsi:type="dcterms:W3CDTF">2014-01-25T19:24:02Z</dcterms:modified>
</cp:coreProperties>
</file>