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76" r:id="rId4"/>
    <p:sldId id="257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70" r:id="rId15"/>
    <p:sldId id="266" r:id="rId16"/>
    <p:sldId id="267" r:id="rId17"/>
    <p:sldId id="268" r:id="rId18"/>
    <p:sldId id="271" r:id="rId19"/>
    <p:sldId id="285" r:id="rId20"/>
    <p:sldId id="287" r:id="rId21"/>
    <p:sldId id="272" r:id="rId22"/>
    <p:sldId id="273" r:id="rId23"/>
    <p:sldId id="274" r:id="rId24"/>
    <p:sldId id="275" r:id="rId25"/>
    <p:sldId id="291" r:id="rId26"/>
    <p:sldId id="279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4660"/>
  </p:normalViewPr>
  <p:slideViewPr>
    <p:cSldViewPr>
      <p:cViewPr varScale="1">
        <p:scale>
          <a:sx n="74" d="100"/>
          <a:sy n="74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E5EF12-0139-4F9D-BBA8-30D5106D61BC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731C05-8560-46E6-ACA4-EAE41FC6AC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15" name="camera.wav"/>
          </p:stSnd>
        </p:sndAc>
      </p:transition>
    </mc:Choice>
    <mc:Fallback>
      <p:transition spd="slow">
        <p:fade/>
        <p:sndAc>
          <p:stSnd>
            <p:snd r:embed="rId13" name="camera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1.wav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37%20&#1058;&#1091;&#1075;&#1072;&#1085;%20&#1090;&#1077;&#1083;.mp3" TargetMode="External"/><Relationship Id="rId5" Type="http://schemas.openxmlformats.org/officeDocument/2006/relationships/audio" Target="../media/audio11.wav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/>
              <a:t>«Детский сад комбинированного вида с группами для детей с нарушениями слуха №29»</a:t>
            </a:r>
          </a:p>
          <a:p>
            <a:pPr algn="ctr"/>
            <a:r>
              <a:rPr lang="ru-RU" b="1" dirty="0" smtClean="0"/>
              <a:t>Нижнекамского муниципального района Республики Татарстан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636913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Презентация для педагогов и детей дошкольного возраста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«В мире сказок и стихов Тукая»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Составила: Акулова </a:t>
            </a:r>
            <a:r>
              <a:rPr lang="ru-RU" b="1" dirty="0" err="1" smtClean="0"/>
              <a:t>Ильсияр</a:t>
            </a:r>
            <a:r>
              <a:rPr lang="ru-RU" b="1" dirty="0" smtClean="0"/>
              <a:t>  </a:t>
            </a:r>
            <a:r>
              <a:rPr lang="ru-RU" b="1" dirty="0" err="1" smtClean="0"/>
              <a:t>Гарифовна</a:t>
            </a:r>
            <a:endParaRPr lang="ru-RU" b="1" dirty="0" smtClean="0"/>
          </a:p>
          <a:p>
            <a:r>
              <a:rPr lang="ru-RU" b="1" dirty="0" smtClean="0"/>
              <a:t>воспитатель по обучению татарскому языку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Стихи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Габдуллы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Тукая - детям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Admin\Рабочий стол\Володя фото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348880"/>
            <a:ext cx="5174494" cy="3888432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«Забавный ученик»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979712" y="2204864"/>
            <a:ext cx="5184576" cy="3888432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Мои рисунки\35(2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1879659"/>
            <a:ext cx="5582603" cy="414163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«После работы можно поиграть»</a:t>
            </a:r>
            <a:endParaRPr lang="ru-RU" sz="3200" b="1" dirty="0">
              <a:latin typeface="+mn-lt"/>
            </a:endParaRPr>
          </a:p>
        </p:txBody>
      </p:sp>
      <p:pic>
        <p:nvPicPr>
          <p:cNvPr id="7170" name="Picture 2" descr="C:\Documents and Settings\Admin\Мои документы\Мои рисунки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2348880"/>
            <a:ext cx="5544616" cy="3888432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Мои документы\Мои рисунки\57(2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988840"/>
            <a:ext cx="5872376" cy="3960439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«Ребенок и бабочка»</a:t>
            </a:r>
            <a:endParaRPr lang="ru-RU" sz="3200" b="1" dirty="0">
              <a:latin typeface="+mn-lt"/>
            </a:endParaRPr>
          </a:p>
        </p:txBody>
      </p:sp>
      <p:pic>
        <p:nvPicPr>
          <p:cNvPr id="8194" name="Picture 2" descr="C:\Documents and Settings\Admin\Мои документы\Мои рисунки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2060848"/>
            <a:ext cx="6048672" cy="4248471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Мои рисунки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536856"/>
            <a:ext cx="6120680" cy="4557629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«Гали и коза»</a:t>
            </a:r>
            <a:endParaRPr lang="ru-RU" sz="3200" b="1" dirty="0">
              <a:latin typeface="+mn-lt"/>
            </a:endParaRPr>
          </a:p>
        </p:txBody>
      </p:sp>
      <p:pic>
        <p:nvPicPr>
          <p:cNvPr id="10242" name="Picture 2" descr="C:\Documents and Settings\Admin\Мои документы\Мои рисунки\22(8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2199094"/>
            <a:ext cx="5433392" cy="3966209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772400" cy="792088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+mn-lt"/>
              </a:rPr>
              <a:t>Знакомим детей с творчеством Тукая</a:t>
            </a:r>
            <a:endParaRPr lang="ru-RU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420888"/>
            <a:ext cx="7907216" cy="39604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Мероприятия с участием детей:</a:t>
            </a:r>
          </a:p>
          <a:p>
            <a:endParaRPr lang="ru-RU" sz="2400" b="1" dirty="0" smtClean="0"/>
          </a:p>
          <a:p>
            <a:pPr algn="just"/>
            <a:r>
              <a:rPr lang="ru-RU" sz="2000" b="1" dirty="0" smtClean="0"/>
              <a:t>1.Тематические занятия, посвященные жизнедеятельности Г. Тукая</a:t>
            </a:r>
          </a:p>
          <a:p>
            <a:pPr algn="just"/>
            <a:r>
              <a:rPr lang="ru-RU" sz="2000" b="1" dirty="0" smtClean="0"/>
              <a:t>2.Ознакомление с произведениями поэта по возрастным группам</a:t>
            </a:r>
          </a:p>
          <a:p>
            <a:pPr algn="just"/>
            <a:r>
              <a:rPr lang="ru-RU" sz="2000" b="1" dirty="0" smtClean="0"/>
              <a:t>3. Конкурс на лучший рисунок по мотивам произведений поэта</a:t>
            </a:r>
          </a:p>
          <a:p>
            <a:pPr algn="just"/>
            <a:r>
              <a:rPr lang="ru-RU" sz="2000" b="1" dirty="0" smtClean="0"/>
              <a:t>4.Экскурсия в библиотеку</a:t>
            </a:r>
          </a:p>
          <a:p>
            <a:pPr algn="just"/>
            <a:r>
              <a:rPr lang="ru-RU" sz="2000" b="1" dirty="0" smtClean="0"/>
              <a:t>5.Конкурс на лучшее чтение стихов Г. Тукая</a:t>
            </a:r>
          </a:p>
          <a:p>
            <a:pPr algn="just"/>
            <a:r>
              <a:rPr lang="ru-RU" sz="2000" b="1" dirty="0" smtClean="0"/>
              <a:t>6.Инсценировка произведений Г. Тукая – театрализованный конкурс</a:t>
            </a:r>
          </a:p>
          <a:p>
            <a:pPr algn="just"/>
            <a:r>
              <a:rPr lang="ru-RU" sz="2000" b="1" dirty="0" smtClean="0"/>
              <a:t>7.Праздник посвященный дню рождения поэта (на двух языках)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/>
          </a:bodyPr>
          <a:lstStyle/>
          <a:p>
            <a:pPr algn="ctr"/>
            <a:r>
              <a:rPr lang="tt-RU" sz="3200" b="1" dirty="0" smtClean="0"/>
              <a:t>Сказки Тукая глазами детей</a:t>
            </a:r>
            <a:endParaRPr lang="ru-RU" sz="3200" b="1" dirty="0"/>
          </a:p>
        </p:txBody>
      </p:sp>
      <p:pic>
        <p:nvPicPr>
          <p:cNvPr id="1026" name="Picture 2" descr="E:\фотографии 2013год\20140205\P102037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5964" y="1891987"/>
            <a:ext cx="3172691" cy="4560508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графии 2013год\20140205\P102036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1940835"/>
            <a:ext cx="3275500" cy="4512501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2812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800" b="1" i="1" dirty="0"/>
          </a:p>
        </p:txBody>
      </p:sp>
      <p:pic>
        <p:nvPicPr>
          <p:cNvPr id="6" name="Содержимое 5" descr="0002-002-Poistine-Gabdulla-Tukaj-solntse-tatarskoj-poezii-kotoroe-odnazhdy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547664" y="1268760"/>
            <a:ext cx="6624736" cy="4815309"/>
          </a:xfrm>
          <a:ln w="57150"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графии 2013год\20140205\P102037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821923"/>
            <a:ext cx="3888432" cy="2655346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графии 2013год\20140205\P102037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1351" y="839369"/>
            <a:ext cx="3737264" cy="2640842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графии 2013год\20140205\P102037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0151" y="3861048"/>
            <a:ext cx="3962400" cy="2701637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7141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6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Темат</a:t>
            </a:r>
            <a:r>
              <a:rPr lang="ru-RU" sz="3600" b="1" dirty="0" smtClean="0">
                <a:latin typeface="+mn-lt"/>
              </a:rPr>
              <a:t>ический вечер , посвященный творчеству Г.Тукая.</a:t>
            </a:r>
            <a:endParaRPr lang="ru-RU" sz="3600" b="1" dirty="0">
              <a:latin typeface="+mn-lt"/>
            </a:endParaRPr>
          </a:p>
        </p:txBody>
      </p:sp>
      <p:pic>
        <p:nvPicPr>
          <p:cNvPr id="3" name="Рисунок 2" descr="P102001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2492896"/>
            <a:ext cx="5184576" cy="3528392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87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124744"/>
            <a:ext cx="3237731" cy="244827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" name="Рисунок 2" descr="P102000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3789040"/>
            <a:ext cx="3384376" cy="252028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P101098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1124744"/>
            <a:ext cx="3312368" cy="244827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P1020028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3717032"/>
            <a:ext cx="1982341" cy="259228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7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495" y="764704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Инсценируем сказки и стихи Тукая</a:t>
            </a:r>
            <a:endParaRPr lang="ru-RU" sz="3200" b="1" dirty="0">
              <a:latin typeface="+mn-lt"/>
            </a:endParaRPr>
          </a:p>
        </p:txBody>
      </p:sp>
      <p:pic>
        <p:nvPicPr>
          <p:cNvPr id="15362" name="Picture 2" descr="C:\Documents and Settings\Admin\Рабочий стол\Для садика фото\Тукай2010 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9" y="2492895"/>
            <a:ext cx="5400600" cy="3762901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Знакомимся с выставкой книг Тукая в библиотеке</a:t>
            </a:r>
            <a:endParaRPr lang="ru-RU" sz="3200" b="1" dirty="0">
              <a:latin typeface="+mn-lt"/>
            </a:endParaRPr>
          </a:p>
        </p:txBody>
      </p:sp>
      <p:pic>
        <p:nvPicPr>
          <p:cNvPr id="16386" name="Picture 2" descr="C:\Documents and Settings\Admin\Рабочий стол\Для садика фото\Фото занятия в садике\P10102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2564904"/>
            <a:ext cx="5688632" cy="377919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фотографии 2013год\20140205\P102037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3573016"/>
            <a:ext cx="4104456" cy="2949685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фотографии 2013год\20140205\P102037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005409"/>
            <a:ext cx="4358757" cy="2926368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15212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Имя Тукая в нашем городе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36912"/>
            <a:ext cx="7772400" cy="382068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В наши дни имя Тукая не забыто. Многие любят его сказки и  стихи. Именем Тукая названа одна из улиц нашего города и центральная библиотека. </a:t>
            </a:r>
          </a:p>
          <a:p>
            <a:pPr algn="just"/>
            <a:r>
              <a:rPr lang="ru-RU" sz="2800" b="1" dirty="0" smtClean="0"/>
              <a:t>В сквере стоит памятник поэту, здесь каждый год 26 апреля собираются любители поэзии Тукая , читают его стихи и возлагают цветы.</a:t>
            </a:r>
            <a:endParaRPr lang="ru-RU" sz="2800" b="1" dirty="0"/>
          </a:p>
        </p:txBody>
      </p:sp>
      <p:pic>
        <p:nvPicPr>
          <p:cNvPr id="4" name="37 Туган те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74035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5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244334"/>
            <a:ext cx="6101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400" b="1" dirty="0">
                <a:solidFill>
                  <a:schemeClr val="tx2"/>
                </a:solidFill>
              </a:rPr>
              <a:t>Спасибо за внимание!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206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7772400" cy="864096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Габдулла Тукай– великий татарский поэт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72400" cy="439248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Произведения  </a:t>
            </a:r>
            <a:r>
              <a:rPr lang="ru-RU" dirty="0" err="1" smtClean="0"/>
              <a:t>Габдуллы</a:t>
            </a:r>
            <a:r>
              <a:rPr lang="ru-RU" dirty="0" smtClean="0"/>
              <a:t> Тукая пронизаны глубокой любовью к родному краю, его природе, его творческое наследие из поколения в поколение воспитывает в детях любовь и бережное отношение к родному дому, родной земле, учит ценить упорный труд, терпение, закладывает основы эстетического восприятия мира. Нельзя не отметить и педагогически-воспитательную мотивацию в поэзии Г. Тукая, связанную с детской литературой. Именно через стихи и сказки Г. Тукая ребенок познает окружающий мир. Важно, что через его произведения дети изучают традиции татарского народа, его устои: почтительность, уважение к старшим, доброту и отзывчивость. Они способствуют формированию у детей таких ценных качеств характера, как трудолюбие, честность, смелость, скромность, ответственность, прививается интерес к школе и знаниям.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0011-011-Tukaj-detjam.jpg"/>
          <p:cNvPicPr>
            <a:picLocks noChangeAspect="1" noChangeArrowheads="1"/>
          </p:cNvPicPr>
          <p:nvPr/>
        </p:nvPicPr>
        <p:blipFill>
          <a:blip r:embed="rId3" cstate="email">
            <a:lum bright="-7000" contrast="-4000"/>
          </a:blip>
          <a:srcRect/>
          <a:stretch>
            <a:fillRect/>
          </a:stretch>
        </p:blipFill>
        <p:spPr bwMode="auto">
          <a:xfrm>
            <a:off x="1763688" y="1538790"/>
            <a:ext cx="5976664" cy="448249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2212848" cy="115212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Сказка Тукая «</a:t>
            </a:r>
            <a:r>
              <a:rPr lang="ru-RU" sz="3200" dirty="0" err="1" smtClean="0">
                <a:latin typeface="+mn-lt"/>
              </a:rPr>
              <a:t>Шурале</a:t>
            </a:r>
            <a:r>
              <a:rPr lang="ru-RU" sz="3200" dirty="0" smtClean="0">
                <a:latin typeface="+mn-lt"/>
              </a:rPr>
              <a:t>»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2351856" cy="4608511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Свои сказки Тукай создавал на основе сказаний народа. Героем многочисленных татарских сказок был - </a:t>
            </a:r>
            <a:r>
              <a:rPr lang="ru-RU" sz="1800" b="1" dirty="0" err="1" smtClean="0"/>
              <a:t>Шурале</a:t>
            </a:r>
            <a:r>
              <a:rPr lang="ru-RU" sz="1800" b="1" dirty="0" smtClean="0"/>
              <a:t> - леший. Тукай показывает в сказке ум, изобретательность народа, превосходство человека над природой. Люди всегда умнее и сильнее всяких духов - джинов, </a:t>
            </a:r>
            <a:r>
              <a:rPr lang="ru-RU" sz="1800" b="1" dirty="0" err="1" smtClean="0"/>
              <a:t>шурале</a:t>
            </a:r>
            <a:r>
              <a:rPr lang="ru-RU" sz="1800" b="1" dirty="0" smtClean="0"/>
              <a:t>, ведьм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5" name="Рисунок 4" descr="0011-018-Tukaj-detjam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 rot="398587">
            <a:off x="3487786" y="1234628"/>
            <a:ext cx="4617720" cy="3931920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6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7" y="1700808"/>
            <a:ext cx="5586304" cy="4245590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2212848" cy="15826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Сказка  Тукая «Водяная»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gabdull_13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2212848" cy="158262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Г.Тукай. «Сказка о козе и баране»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ukay-skazka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 rot="420000">
            <a:off x="3264997" y="1204757"/>
            <a:ext cx="5144664" cy="3931920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Мои рисунки\806647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712399"/>
            <a:ext cx="5837672" cy="4236882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452</TotalTime>
  <Words>424</Words>
  <Application>Microsoft Office PowerPoint</Application>
  <PresentationFormat>Экран (4:3)</PresentationFormat>
  <Paragraphs>36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Габдулла Тукай– великий татарский поэт</vt:lpstr>
      <vt:lpstr>Слайд 4</vt:lpstr>
      <vt:lpstr>Сказка Тукая «Шурале»</vt:lpstr>
      <vt:lpstr>Слайд 6</vt:lpstr>
      <vt:lpstr>Сказка  Тукая «Водяная»</vt:lpstr>
      <vt:lpstr>Г.Тукай. «Сказка о козе и баране»</vt:lpstr>
      <vt:lpstr>Слайд 9</vt:lpstr>
      <vt:lpstr>Стихи Габдуллы Тукая - детям</vt:lpstr>
      <vt:lpstr>«Забавный ученик»</vt:lpstr>
      <vt:lpstr>Слайд 12</vt:lpstr>
      <vt:lpstr>«После работы можно поиграть»</vt:lpstr>
      <vt:lpstr>Слайд 14</vt:lpstr>
      <vt:lpstr>«Ребенок и бабочка»</vt:lpstr>
      <vt:lpstr>Слайд 16</vt:lpstr>
      <vt:lpstr>«Гали и коза»</vt:lpstr>
      <vt:lpstr>Знакомим детей с творчеством Тукая</vt:lpstr>
      <vt:lpstr>Сказки Тукая глазами детей</vt:lpstr>
      <vt:lpstr>Слайд 20</vt:lpstr>
      <vt:lpstr>Тематический вечер , посвященный творчеству Г.Тукая.</vt:lpstr>
      <vt:lpstr>Слайд 22</vt:lpstr>
      <vt:lpstr>Инсценируем сказки и стихи Тукая</vt:lpstr>
      <vt:lpstr>Знакомимся с выставкой книг Тукая в библиотеке</vt:lpstr>
      <vt:lpstr>Слайд 25</vt:lpstr>
      <vt:lpstr>Имя Тукая в нашем городе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Габдулла Тукай -детям</dc:title>
  <dc:creator>Admin</dc:creator>
  <cp:lastModifiedBy>Admin</cp:lastModifiedBy>
  <cp:revision>49</cp:revision>
  <dcterms:created xsi:type="dcterms:W3CDTF">2014-02-04T16:41:44Z</dcterms:created>
  <dcterms:modified xsi:type="dcterms:W3CDTF">2014-02-12T17:50:12Z</dcterms:modified>
</cp:coreProperties>
</file>