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6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03A3-2676-4F10-8E81-5AC8C3BCF967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F12E-637D-413C-A732-90AE6735D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03A3-2676-4F10-8E81-5AC8C3BCF967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F12E-637D-413C-A732-90AE6735D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03A3-2676-4F10-8E81-5AC8C3BCF967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F12E-637D-413C-A732-90AE6735D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03A3-2676-4F10-8E81-5AC8C3BCF967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F12E-637D-413C-A732-90AE6735D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03A3-2676-4F10-8E81-5AC8C3BCF967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F12E-637D-413C-A732-90AE6735D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03A3-2676-4F10-8E81-5AC8C3BCF967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F12E-637D-413C-A732-90AE6735D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03A3-2676-4F10-8E81-5AC8C3BCF967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F12E-637D-413C-A732-90AE6735D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03A3-2676-4F10-8E81-5AC8C3BCF967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F12E-637D-413C-A732-90AE6735D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03A3-2676-4F10-8E81-5AC8C3BCF967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F12E-637D-413C-A732-90AE6735D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03A3-2676-4F10-8E81-5AC8C3BCF967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F12E-637D-413C-A732-90AE6735D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03A3-2676-4F10-8E81-5AC8C3BCF967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F12E-637D-413C-A732-90AE6735D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103A3-2676-4F10-8E81-5AC8C3BCF967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AF12E-637D-413C-A732-90AE6735D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titled.FR11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5786" y="1000108"/>
            <a:ext cx="2958000" cy="378621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Кинотеатр «Горняк»</a:t>
            </a:r>
            <a:endParaRPr lang="ru-RU" dirty="0"/>
          </a:p>
        </p:txBody>
      </p:sp>
      <p:pic>
        <p:nvPicPr>
          <p:cNvPr id="5" name="Содержимое 4" descr="Untitled.FR11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2822685" cy="1824297"/>
          </a:xfrm>
        </p:spPr>
      </p:pic>
      <p:pic>
        <p:nvPicPr>
          <p:cNvPr id="6" name="Содержимое 5" descr="Untitled.FR11-3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837144" y="4071942"/>
            <a:ext cx="2592508" cy="1785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Узел памяти</a:t>
            </a:r>
            <a:endParaRPr lang="ru-RU" dirty="0"/>
          </a:p>
        </p:txBody>
      </p:sp>
      <p:pic>
        <p:nvPicPr>
          <p:cNvPr id="5" name="Содержимое 4" descr="Untitled.FR11-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5296" y="1500174"/>
            <a:ext cx="2611640" cy="1714512"/>
          </a:xfrm>
        </p:spPr>
      </p:pic>
      <p:pic>
        <p:nvPicPr>
          <p:cNvPr id="6" name="Содержимое 5" descr="Untitled.FR11-7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6210388" y="3505124"/>
            <a:ext cx="1857388" cy="270527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Фрагмент достопримечательностей</a:t>
            </a:r>
            <a:endParaRPr lang="ru-RU" dirty="0"/>
          </a:p>
        </p:txBody>
      </p:sp>
      <p:pic>
        <p:nvPicPr>
          <p:cNvPr id="5" name="Содержимое 4" descr="Untitled.FR11-5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7996" y="1285860"/>
            <a:ext cx="1736682" cy="2143140"/>
          </a:xfrm>
        </p:spPr>
      </p:pic>
      <p:pic>
        <p:nvPicPr>
          <p:cNvPr id="6" name="Содержимое 5" descr="Untitled.FR11-6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01948" y="3071810"/>
            <a:ext cx="2148662" cy="20002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11\Pictures\Новая папка (7)\Untitled.FR11_files\Untitled.FR11-8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44330">
            <a:off x="1403256" y="1362991"/>
            <a:ext cx="1203900" cy="1853445"/>
          </a:xfrm>
          <a:prstGeom prst="rect">
            <a:avLst/>
          </a:prstGeom>
          <a:noFill/>
        </p:spPr>
      </p:pic>
      <p:pic>
        <p:nvPicPr>
          <p:cNvPr id="1028" name="Picture 4" descr="C:\Users\111\Pictures\Новая папка (7)\Untitled.FR11_files\Untitled.FR11-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237404" y="191696"/>
            <a:ext cx="1143008" cy="1759701"/>
          </a:xfrm>
          <a:prstGeom prst="rect">
            <a:avLst/>
          </a:prstGeom>
          <a:noFill/>
        </p:spPr>
      </p:pic>
      <p:pic>
        <p:nvPicPr>
          <p:cNvPr id="1029" name="Picture 5" descr="C:\Users\111\Pictures\Новая папка (7)\Untitled.FR11_files\Untitled.FR11-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331601">
            <a:off x="7199770" y="1627383"/>
            <a:ext cx="1225455" cy="1852537"/>
          </a:xfrm>
          <a:prstGeom prst="rect">
            <a:avLst/>
          </a:prstGeom>
          <a:noFill/>
        </p:spPr>
      </p:pic>
      <p:pic>
        <p:nvPicPr>
          <p:cNvPr id="1030" name="Picture 6" descr="C:\Users\111\Pictures\Новая папка (7)\Untitled.FR11_files\Untitled.FR11-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297281" y="3049526"/>
            <a:ext cx="1214446" cy="1830522"/>
          </a:xfrm>
          <a:prstGeom prst="rect">
            <a:avLst/>
          </a:prstGeom>
          <a:noFill/>
        </p:spPr>
      </p:pic>
      <p:pic>
        <p:nvPicPr>
          <p:cNvPr id="1031" name="Picture 7" descr="C:\Users\111\Pictures\Новая папка (7)\Untitled.FR11_files\Untitled.FR11-1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839076">
            <a:off x="1430677" y="4357913"/>
            <a:ext cx="1177133" cy="1805518"/>
          </a:xfrm>
          <a:prstGeom prst="rect">
            <a:avLst/>
          </a:prstGeom>
          <a:noFill/>
        </p:spPr>
      </p:pic>
      <p:pic>
        <p:nvPicPr>
          <p:cNvPr id="1032" name="Picture 8" descr="C:\Users\111\Pictures\Новая папка (7)\Untitled.FR11_files\Untitled.FR11-1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074003">
            <a:off x="7117041" y="4587532"/>
            <a:ext cx="1183348" cy="1815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Кинотеатр «Горняк»</vt:lpstr>
      <vt:lpstr>Узел памяти</vt:lpstr>
      <vt:lpstr>Фрагмент достопримечательностей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9</cp:revision>
  <dcterms:created xsi:type="dcterms:W3CDTF">2014-01-19T04:39:15Z</dcterms:created>
  <dcterms:modified xsi:type="dcterms:W3CDTF">2014-01-19T05:47:02Z</dcterms:modified>
</cp:coreProperties>
</file>