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ru-RU"/>
          </a:p>
        </p:txBody>
      </p:sp>
      <p:sp>
        <p:nvSpPr>
          <p:cNvPr id="3074" name="Rectangle 2"/>
          <p:cNvSpPr>
            <a:spLocks noGrp="1" noChangeArrowheads="1"/>
          </p:cNvSpPr>
          <p:nvPr>
            <p:ph type="hdr"/>
          </p:nvPr>
        </p:nvSpPr>
        <p:spPr bwMode="auto">
          <a:xfrm>
            <a:off x="0" y="0"/>
            <a:ext cx="29702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SzPct val="45000"/>
              <a:buFont typeface="Wingdings" charset="2"/>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endParaRPr lang="ru-RU"/>
          </a:p>
        </p:txBody>
      </p:sp>
      <p:sp>
        <p:nvSpPr>
          <p:cNvPr id="3075"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SzPct val="45000"/>
              <a:buFont typeface="Wingdings" charset="2"/>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endParaRPr lang="ru-RU"/>
          </a:p>
        </p:txBody>
      </p:sp>
      <p:sp>
        <p:nvSpPr>
          <p:cNvPr id="3076" name="Rectangle 4"/>
          <p:cNvSpPr>
            <a:spLocks noGrp="1" noChangeArrowheads="1"/>
          </p:cNvSpPr>
          <p:nvPr>
            <p:ph type="sldImg"/>
          </p:nvPr>
        </p:nvSpPr>
        <p:spPr bwMode="auto">
          <a:xfrm>
            <a:off x="1143000" y="677863"/>
            <a:ext cx="4570413" cy="3443287"/>
          </a:xfrm>
          <a:prstGeom prst="rect">
            <a:avLst/>
          </a:prstGeom>
          <a:solidFill>
            <a:srgbClr val="FFFFFF"/>
          </a:solidFill>
          <a:ln w="9360">
            <a:solidFill>
              <a:srgbClr val="000000"/>
            </a:solidFill>
            <a:miter lim="800000"/>
            <a:headEnd/>
            <a:tailEnd/>
          </a:ln>
          <a:effectLst/>
        </p:spPr>
      </p:sp>
      <p:sp>
        <p:nvSpPr>
          <p:cNvPr id="3077"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ru-RU" smtClean="0"/>
          </a:p>
        </p:txBody>
      </p:sp>
      <p:sp>
        <p:nvSpPr>
          <p:cNvPr id="3078" name="Rectangle 6"/>
          <p:cNvSpPr>
            <a:spLocks noGrp="1" noChangeArrowheads="1"/>
          </p:cNvSpPr>
          <p:nvPr>
            <p:ph type="ftr"/>
          </p:nvPr>
        </p:nvSpPr>
        <p:spPr bwMode="auto">
          <a:xfrm>
            <a:off x="0" y="8685213"/>
            <a:ext cx="2970213"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SzPct val="45000"/>
              <a:buFont typeface="Wingdings" charset="2"/>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endParaRPr lang="ru-RU"/>
          </a:p>
        </p:txBody>
      </p:sp>
      <p:sp>
        <p:nvSpPr>
          <p:cNvPr id="3079"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SzPct val="45000"/>
              <a:buFont typeface="Wingdings" charset="2"/>
              <a:buNone/>
              <a:tabLst>
                <a:tab pos="723900" algn="l"/>
                <a:tab pos="1447800" algn="l"/>
                <a:tab pos="2171700" algn="l"/>
                <a:tab pos="2895600" algn="l"/>
              </a:tabLst>
              <a:defRPr sz="1200">
                <a:solidFill>
                  <a:srgbClr val="000000"/>
                </a:solidFill>
                <a:latin typeface="Times New Roman" pitchFamily="16" charset="0"/>
                <a:cs typeface="Arial Unicode MS" charset="0"/>
              </a:defRPr>
            </a:lvl1pPr>
          </a:lstStyle>
          <a:p>
            <a:fld id="{670E469C-D4EE-4498-920B-C8D109E9CA06}" type="slidenum">
              <a:rPr lang="ru-RU"/>
              <a:pPr/>
              <a:t>‹#›</a:t>
            </a:fld>
            <a:endParaRPr lang="ru-RU"/>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A287096-9B04-4AE8-B133-DE943D739406}" type="slidenum">
              <a:rPr lang="ru-RU"/>
              <a:pPr/>
              <a:t>1</a:t>
            </a:fld>
            <a:endParaRPr lang="ru-RU"/>
          </a:p>
        </p:txBody>
      </p:sp>
      <p:sp>
        <p:nvSpPr>
          <p:cNvPr id="1843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43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8D78B4F-F52D-4B6F-9D3E-2BA19800FE0D}" type="slidenum">
              <a:rPr lang="ru-RU"/>
              <a:pPr/>
              <a:t>10</a:t>
            </a:fld>
            <a:endParaRPr lang="ru-RU"/>
          </a:p>
        </p:txBody>
      </p:sp>
      <p:sp>
        <p:nvSpPr>
          <p:cNvPr id="2764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50"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2119CBA-9561-4E48-8BFD-B68B1CFF4626}" type="slidenum">
              <a:rPr lang="ru-RU"/>
              <a:pPr/>
              <a:t>11</a:t>
            </a:fld>
            <a:endParaRPr lang="ru-RU"/>
          </a:p>
        </p:txBody>
      </p:sp>
      <p:sp>
        <p:nvSpPr>
          <p:cNvPr id="2867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867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D9986DB-69F0-411D-A7AA-28733C402752}" type="slidenum">
              <a:rPr lang="ru-RU"/>
              <a:pPr/>
              <a:t>12</a:t>
            </a:fld>
            <a:endParaRPr lang="ru-RU"/>
          </a:p>
        </p:txBody>
      </p:sp>
      <p:sp>
        <p:nvSpPr>
          <p:cNvPr id="2969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969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230A600-1664-4067-B061-A9A572B9AE18}" type="slidenum">
              <a:rPr lang="ru-RU"/>
              <a:pPr/>
              <a:t>13</a:t>
            </a:fld>
            <a:endParaRPr lang="ru-RU"/>
          </a:p>
        </p:txBody>
      </p:sp>
      <p:sp>
        <p:nvSpPr>
          <p:cNvPr id="3072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072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71E4A6B-4930-4027-9D36-C7516179A90A}" type="slidenum">
              <a:rPr lang="ru-RU"/>
              <a:pPr/>
              <a:t>14</a:t>
            </a:fld>
            <a:endParaRPr lang="ru-RU"/>
          </a:p>
        </p:txBody>
      </p:sp>
      <p:sp>
        <p:nvSpPr>
          <p:cNvPr id="3174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174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06B6FA8-082E-4B45-AF93-7FAE412A0A97}" type="slidenum">
              <a:rPr lang="ru-RU"/>
              <a:pPr/>
              <a:t>2</a:t>
            </a:fld>
            <a:endParaRPr lang="ru-RU"/>
          </a:p>
        </p:txBody>
      </p:sp>
      <p:sp>
        <p:nvSpPr>
          <p:cNvPr id="1945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59988A0-1FD3-4E8A-B433-521B87B6726B}" type="slidenum">
              <a:rPr lang="ru-RU"/>
              <a:pPr/>
              <a:t>3</a:t>
            </a:fld>
            <a:endParaRPr lang="ru-RU"/>
          </a:p>
        </p:txBody>
      </p:sp>
      <p:sp>
        <p:nvSpPr>
          <p:cNvPr id="2048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30A5424-481F-4828-A97B-A286C6A55221}" type="slidenum">
              <a:rPr lang="ru-RU"/>
              <a:pPr/>
              <a:t>4</a:t>
            </a:fld>
            <a:endParaRPr lang="ru-RU"/>
          </a:p>
        </p:txBody>
      </p:sp>
      <p:sp>
        <p:nvSpPr>
          <p:cNvPr id="2150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8747979-5735-4305-B9BA-F8DEF8CBFF26}" type="slidenum">
              <a:rPr lang="ru-RU"/>
              <a:pPr/>
              <a:t>5</a:t>
            </a:fld>
            <a:endParaRPr lang="ru-RU"/>
          </a:p>
        </p:txBody>
      </p:sp>
      <p:sp>
        <p:nvSpPr>
          <p:cNvPr id="2252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B5BF9C2-40A3-44D0-9533-D3633793A713}" type="slidenum">
              <a:rPr lang="ru-RU"/>
              <a:pPr/>
              <a:t>6</a:t>
            </a:fld>
            <a:endParaRPr lang="ru-RU"/>
          </a:p>
        </p:txBody>
      </p:sp>
      <p:sp>
        <p:nvSpPr>
          <p:cNvPr id="2355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E662128-002A-4EFF-96C8-C6EF0F4D5442}" type="slidenum">
              <a:rPr lang="ru-RU"/>
              <a:pPr/>
              <a:t>7</a:t>
            </a:fld>
            <a:endParaRPr lang="ru-RU"/>
          </a:p>
        </p:txBody>
      </p:sp>
      <p:sp>
        <p:nvSpPr>
          <p:cNvPr id="2457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C57857E-C314-4179-89A7-7E98F7D683ED}" type="slidenum">
              <a:rPr lang="ru-RU"/>
              <a:pPr/>
              <a:t>8</a:t>
            </a:fld>
            <a:endParaRPr lang="ru-RU"/>
          </a:p>
        </p:txBody>
      </p:sp>
      <p:sp>
        <p:nvSpPr>
          <p:cNvPr id="2560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2"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47420C1-EE5F-4054-BCBF-4A21FFADAE7C}" type="slidenum">
              <a:rPr lang="ru-RU"/>
              <a:pPr/>
              <a:t>9</a:t>
            </a:fld>
            <a:endParaRPr lang="ru-RU"/>
          </a:p>
        </p:txBody>
      </p:sp>
      <p:sp>
        <p:nvSpPr>
          <p:cNvPr id="2662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6" name="Rectangle 2"/>
          <p:cNvSpPr txBox="1">
            <a:spLocks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B72E9551-B500-4CCC-B61C-6A0F5C684AEF}"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33A135AA-A1E6-498B-8DEC-69E4B53C4A30}"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8463" y="-92075"/>
            <a:ext cx="2095500" cy="62309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92075"/>
            <a:ext cx="6138863" cy="62309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3030E9AA-431A-423B-A763-48CD1CBFF35E}"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3D3BD253-DEB7-43F6-8F9E-17D43FAE8BED}"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60F70392-16E8-4674-A5F2-3C495DFFF273}"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8F60C498-E971-44AF-91EE-3C6F0BE48F6C}"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95FDA768-86FE-4750-8A51-C479F4E590E5}"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idx="10"/>
          </p:nvPr>
        </p:nvSpPr>
        <p:spPr/>
        <p:txBody>
          <a:bodyPr/>
          <a:lstStyle>
            <a:lvl1pPr>
              <a:defRPr/>
            </a:lvl1pPr>
          </a:lstStyle>
          <a:p>
            <a:endParaRPr lang="ru-RU"/>
          </a:p>
        </p:txBody>
      </p:sp>
      <p:sp>
        <p:nvSpPr>
          <p:cNvPr id="8" name="Нижний колонтитул 7"/>
          <p:cNvSpPr>
            <a:spLocks noGrp="1"/>
          </p:cNvSpPr>
          <p:nvPr>
            <p:ph type="ftr" idx="11"/>
          </p:nvPr>
        </p:nvSpPr>
        <p:spPr/>
        <p:txBody>
          <a:bodyPr/>
          <a:lstStyle>
            <a:lvl1pPr>
              <a:defRPr/>
            </a:lvl1pPr>
          </a:lstStyle>
          <a:p>
            <a:endParaRPr lang="ru-RU"/>
          </a:p>
        </p:txBody>
      </p:sp>
      <p:sp>
        <p:nvSpPr>
          <p:cNvPr id="9" name="Номер слайда 8"/>
          <p:cNvSpPr>
            <a:spLocks noGrp="1"/>
          </p:cNvSpPr>
          <p:nvPr>
            <p:ph type="sldNum" idx="12"/>
          </p:nvPr>
        </p:nvSpPr>
        <p:spPr/>
        <p:txBody>
          <a:bodyPr/>
          <a:lstStyle>
            <a:lvl1pPr>
              <a:defRPr/>
            </a:lvl1pPr>
          </a:lstStyle>
          <a:p>
            <a:fld id="{BE130990-71E7-4193-B409-FA1605330B76}"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idx="10"/>
          </p:nvPr>
        </p:nvSpPr>
        <p:spPr/>
        <p:txBody>
          <a:bodyPr/>
          <a:lstStyle>
            <a:lvl1pPr>
              <a:defRPr/>
            </a:lvl1pPr>
          </a:lstStyle>
          <a:p>
            <a:endParaRPr lang="ru-RU"/>
          </a:p>
        </p:txBody>
      </p:sp>
      <p:sp>
        <p:nvSpPr>
          <p:cNvPr id="4" name="Нижний колонтитул 3"/>
          <p:cNvSpPr>
            <a:spLocks noGrp="1"/>
          </p:cNvSpPr>
          <p:nvPr>
            <p:ph type="ftr" idx="11"/>
          </p:nvPr>
        </p:nvSpPr>
        <p:spPr/>
        <p:txBody>
          <a:bodyPr/>
          <a:lstStyle>
            <a:lvl1pPr>
              <a:defRPr/>
            </a:lvl1pPr>
          </a:lstStyle>
          <a:p>
            <a:endParaRPr lang="ru-RU"/>
          </a:p>
        </p:txBody>
      </p:sp>
      <p:sp>
        <p:nvSpPr>
          <p:cNvPr id="5" name="Номер слайда 4"/>
          <p:cNvSpPr>
            <a:spLocks noGrp="1"/>
          </p:cNvSpPr>
          <p:nvPr>
            <p:ph type="sldNum" idx="12"/>
          </p:nvPr>
        </p:nvSpPr>
        <p:spPr/>
        <p:txBody>
          <a:bodyPr/>
          <a:lstStyle>
            <a:lvl1pPr>
              <a:defRPr/>
            </a:lvl1pPr>
          </a:lstStyle>
          <a:p>
            <a:fld id="{4DAC4EA0-3C28-4EEF-B369-A4F943BDB297}"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idx="10"/>
          </p:nvPr>
        </p:nvSpPr>
        <p:spPr/>
        <p:txBody>
          <a:bodyPr/>
          <a:lstStyle>
            <a:lvl1pPr>
              <a:defRPr/>
            </a:lvl1pPr>
          </a:lstStyle>
          <a:p>
            <a:endParaRPr lang="ru-RU"/>
          </a:p>
        </p:txBody>
      </p:sp>
      <p:sp>
        <p:nvSpPr>
          <p:cNvPr id="3" name="Нижний колонтитул 2"/>
          <p:cNvSpPr>
            <a:spLocks noGrp="1"/>
          </p:cNvSpPr>
          <p:nvPr>
            <p:ph type="ftr" idx="11"/>
          </p:nvPr>
        </p:nvSpPr>
        <p:spPr/>
        <p:txBody>
          <a:bodyPr/>
          <a:lstStyle>
            <a:lvl1pPr>
              <a:defRPr/>
            </a:lvl1pPr>
          </a:lstStyle>
          <a:p>
            <a:endParaRPr lang="ru-RU"/>
          </a:p>
        </p:txBody>
      </p:sp>
      <p:sp>
        <p:nvSpPr>
          <p:cNvPr id="4" name="Номер слайда 3"/>
          <p:cNvSpPr>
            <a:spLocks noGrp="1"/>
          </p:cNvSpPr>
          <p:nvPr>
            <p:ph type="sldNum" idx="12"/>
          </p:nvPr>
        </p:nvSpPr>
        <p:spPr/>
        <p:txBody>
          <a:bodyPr/>
          <a:lstStyle>
            <a:lvl1pPr>
              <a:defRPr/>
            </a:lvl1pPr>
          </a:lstStyle>
          <a:p>
            <a:fld id="{E846C9AD-9858-431C-B97F-3E518586BA6E}"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268E6991-E1A0-4A1D-A8B8-84DFB4C44772}"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37E5C5FD-D79F-45AE-ACE7-D7149ADE9813}" type="slidenum">
              <a:rPr lang="ru-RU"/>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1B11B5E7-DF27-4B4C-9434-771A46973831}"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1AA0B41F-71AA-4E2F-BDE7-80CBC40AA24F}"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86550" y="1604963"/>
            <a:ext cx="2074863" cy="45243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4963"/>
            <a:ext cx="6076950" cy="45243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A49331CD-7630-4323-AD3E-9F69F68E27E1}" type="slidenum">
              <a:rPr lang="ru-RU"/>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1905000"/>
            <a:ext cx="7770813" cy="2103438"/>
          </a:xfrm>
        </p:spPr>
        <p:txBody>
          <a:bodyPr/>
          <a:lstStyle/>
          <a:p>
            <a:r>
              <a:rPr lang="ru-RU" smtClean="0"/>
              <a:t>Образец заголовка</a:t>
            </a:r>
            <a:endParaRPr lang="ru-RU"/>
          </a:p>
        </p:txBody>
      </p:sp>
      <p:sp>
        <p:nvSpPr>
          <p:cNvPr id="3" name="Дата 2"/>
          <p:cNvSpPr>
            <a:spLocks noGrp="1"/>
          </p:cNvSpPr>
          <p:nvPr>
            <p:ph type="dt" idx="10"/>
          </p:nvPr>
        </p:nvSpPr>
        <p:spPr>
          <a:xfrm>
            <a:off x="990600" y="6245225"/>
            <a:ext cx="1900238" cy="474663"/>
          </a:xfrm>
        </p:spPr>
        <p:txBody>
          <a:bodyPr/>
          <a:lstStyle>
            <a:lvl1pPr>
              <a:defRPr/>
            </a:lvl1pPr>
          </a:lstStyle>
          <a:p>
            <a:endParaRPr lang="ru-RU"/>
          </a:p>
        </p:txBody>
      </p:sp>
      <p:sp>
        <p:nvSpPr>
          <p:cNvPr id="4" name="Нижний колонтитул 3"/>
          <p:cNvSpPr>
            <a:spLocks noGrp="1"/>
          </p:cNvSpPr>
          <p:nvPr>
            <p:ph type="ftr" idx="11"/>
          </p:nvPr>
        </p:nvSpPr>
        <p:spPr>
          <a:xfrm>
            <a:off x="3468688" y="6245225"/>
            <a:ext cx="2894012" cy="474663"/>
          </a:xfrm>
        </p:spPr>
        <p:txBody>
          <a:bodyPr/>
          <a:lstStyle>
            <a:lvl1pPr>
              <a:defRPr/>
            </a:lvl1pPr>
          </a:lstStyle>
          <a:p>
            <a:endParaRPr lang="ru-RU"/>
          </a:p>
        </p:txBody>
      </p:sp>
      <p:sp>
        <p:nvSpPr>
          <p:cNvPr id="5" name="Номер слайда 4"/>
          <p:cNvSpPr>
            <a:spLocks noGrp="1"/>
          </p:cNvSpPr>
          <p:nvPr>
            <p:ph type="sldNum" idx="12"/>
          </p:nvPr>
        </p:nvSpPr>
        <p:spPr>
          <a:xfrm>
            <a:off x="6937375" y="6245225"/>
            <a:ext cx="1900238" cy="474663"/>
          </a:xfrm>
        </p:spPr>
        <p:txBody>
          <a:bodyPr/>
          <a:lstStyle>
            <a:lvl1pPr>
              <a:defRPr/>
            </a:lvl1pPr>
          </a:lstStyle>
          <a:p>
            <a:fld id="{D8AE7F8C-03DE-4C0B-B235-DDB2C880D8B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42171EA3-65D5-4F1A-A6A9-CE457313F359}"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1905000"/>
            <a:ext cx="3925888"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6488" y="1905000"/>
            <a:ext cx="3927475" cy="4233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EA12D0E6-C8FB-4D39-B5C0-164502DCF219}"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idx="10"/>
          </p:nvPr>
        </p:nvSpPr>
        <p:spPr/>
        <p:txBody>
          <a:bodyPr/>
          <a:lstStyle>
            <a:lvl1pPr>
              <a:defRPr/>
            </a:lvl1pPr>
          </a:lstStyle>
          <a:p>
            <a:endParaRPr lang="ru-RU"/>
          </a:p>
        </p:txBody>
      </p:sp>
      <p:sp>
        <p:nvSpPr>
          <p:cNvPr id="8" name="Нижний колонтитул 7"/>
          <p:cNvSpPr>
            <a:spLocks noGrp="1"/>
          </p:cNvSpPr>
          <p:nvPr>
            <p:ph type="ftr" idx="11"/>
          </p:nvPr>
        </p:nvSpPr>
        <p:spPr/>
        <p:txBody>
          <a:bodyPr/>
          <a:lstStyle>
            <a:lvl1pPr>
              <a:defRPr/>
            </a:lvl1pPr>
          </a:lstStyle>
          <a:p>
            <a:endParaRPr lang="ru-RU"/>
          </a:p>
        </p:txBody>
      </p:sp>
      <p:sp>
        <p:nvSpPr>
          <p:cNvPr id="9" name="Номер слайда 8"/>
          <p:cNvSpPr>
            <a:spLocks noGrp="1"/>
          </p:cNvSpPr>
          <p:nvPr>
            <p:ph type="sldNum" idx="12"/>
          </p:nvPr>
        </p:nvSpPr>
        <p:spPr/>
        <p:txBody>
          <a:bodyPr/>
          <a:lstStyle>
            <a:lvl1pPr>
              <a:defRPr/>
            </a:lvl1pPr>
          </a:lstStyle>
          <a:p>
            <a:fld id="{726BE663-52BC-4FA4-AD41-E0B1229772F8}"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idx="10"/>
          </p:nvPr>
        </p:nvSpPr>
        <p:spPr/>
        <p:txBody>
          <a:bodyPr/>
          <a:lstStyle>
            <a:lvl1pPr>
              <a:defRPr/>
            </a:lvl1pPr>
          </a:lstStyle>
          <a:p>
            <a:endParaRPr lang="ru-RU"/>
          </a:p>
        </p:txBody>
      </p:sp>
      <p:sp>
        <p:nvSpPr>
          <p:cNvPr id="4" name="Нижний колонтитул 3"/>
          <p:cNvSpPr>
            <a:spLocks noGrp="1"/>
          </p:cNvSpPr>
          <p:nvPr>
            <p:ph type="ftr" idx="11"/>
          </p:nvPr>
        </p:nvSpPr>
        <p:spPr/>
        <p:txBody>
          <a:bodyPr/>
          <a:lstStyle>
            <a:lvl1pPr>
              <a:defRPr/>
            </a:lvl1pPr>
          </a:lstStyle>
          <a:p>
            <a:endParaRPr lang="ru-RU"/>
          </a:p>
        </p:txBody>
      </p:sp>
      <p:sp>
        <p:nvSpPr>
          <p:cNvPr id="5" name="Номер слайда 4"/>
          <p:cNvSpPr>
            <a:spLocks noGrp="1"/>
          </p:cNvSpPr>
          <p:nvPr>
            <p:ph type="sldNum" idx="12"/>
          </p:nvPr>
        </p:nvSpPr>
        <p:spPr/>
        <p:txBody>
          <a:bodyPr/>
          <a:lstStyle>
            <a:lvl1pPr>
              <a:defRPr/>
            </a:lvl1pPr>
          </a:lstStyle>
          <a:p>
            <a:fld id="{C2EE2248-C751-4AEF-BFF9-53BFD633A8BF}"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idx="10"/>
          </p:nvPr>
        </p:nvSpPr>
        <p:spPr/>
        <p:txBody>
          <a:bodyPr/>
          <a:lstStyle>
            <a:lvl1pPr>
              <a:defRPr/>
            </a:lvl1pPr>
          </a:lstStyle>
          <a:p>
            <a:endParaRPr lang="ru-RU"/>
          </a:p>
        </p:txBody>
      </p:sp>
      <p:sp>
        <p:nvSpPr>
          <p:cNvPr id="3" name="Нижний колонтитул 2"/>
          <p:cNvSpPr>
            <a:spLocks noGrp="1"/>
          </p:cNvSpPr>
          <p:nvPr>
            <p:ph type="ftr" idx="11"/>
          </p:nvPr>
        </p:nvSpPr>
        <p:spPr/>
        <p:txBody>
          <a:bodyPr/>
          <a:lstStyle>
            <a:lvl1pPr>
              <a:defRPr/>
            </a:lvl1pPr>
          </a:lstStyle>
          <a:p>
            <a:endParaRPr lang="ru-RU"/>
          </a:p>
        </p:txBody>
      </p:sp>
      <p:sp>
        <p:nvSpPr>
          <p:cNvPr id="4" name="Номер слайда 3"/>
          <p:cNvSpPr>
            <a:spLocks noGrp="1"/>
          </p:cNvSpPr>
          <p:nvPr>
            <p:ph type="sldNum" idx="12"/>
          </p:nvPr>
        </p:nvSpPr>
        <p:spPr/>
        <p:txBody>
          <a:bodyPr/>
          <a:lstStyle>
            <a:lvl1pPr>
              <a:defRPr/>
            </a:lvl1pPr>
          </a:lstStyle>
          <a:p>
            <a:fld id="{E51E2177-E0F5-45FC-9AF9-D0F10418388B}"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5F285903-546E-408C-992C-B15248AE8B89}"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B1FAFDC2-B458-4CD2-A624-601244FC3566}"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CC00"/>
            </a:gs>
            <a:gs pos="100000">
              <a:srgbClr val="008000"/>
            </a:gs>
          </a:gsLst>
          <a:lin ang="5400000" scaled="1"/>
        </a:gradFill>
        <a:effectLst/>
      </p:bgPr>
    </p:bg>
    <p:spTree>
      <p:nvGrpSpPr>
        <p:cNvPr id="1" name=""/>
        <p:cNvGrpSpPr/>
        <p:nvPr/>
      </p:nvGrpSpPr>
      <p:grpSpPr>
        <a:xfrm>
          <a:off x="0" y="0"/>
          <a:ext cx="0" cy="0"/>
          <a:chOff x="0" y="0"/>
          <a:chExt cx="0" cy="0"/>
        </a:xfrm>
      </p:grpSpPr>
      <p:grpSp>
        <p:nvGrpSpPr>
          <p:cNvPr id="1025" name="Group 1"/>
          <p:cNvGrpSpPr>
            <a:grpSpLocks/>
          </p:cNvGrpSpPr>
          <p:nvPr/>
        </p:nvGrpSpPr>
        <p:grpSpPr bwMode="auto">
          <a:xfrm>
            <a:off x="319088" y="1828800"/>
            <a:ext cx="8823325" cy="5027613"/>
            <a:chOff x="201" y="1152"/>
            <a:chExt cx="5558" cy="3167"/>
          </a:xfrm>
        </p:grpSpPr>
        <p:sp>
          <p:nvSpPr>
            <p:cNvPr id="1026" name="Freeform 2"/>
            <p:cNvSpPr>
              <a:spLocks noChangeArrowheads="1"/>
            </p:cNvSpPr>
            <p:nvPr/>
          </p:nvSpPr>
          <p:spPr bwMode="auto">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rgbClr val="006600">
                <a:alpha val="29999"/>
              </a:srgbClr>
            </a:solidFill>
            <a:ln w="9525">
              <a:noFill/>
              <a:round/>
              <a:headEnd/>
              <a:tailEnd/>
            </a:ln>
            <a:effectLst/>
          </p:spPr>
          <p:txBody>
            <a:bodyPr wrap="none" anchor="ctr"/>
            <a:lstStyle/>
            <a:p>
              <a:endParaRPr lang="ru-RU"/>
            </a:p>
          </p:txBody>
        </p:sp>
        <p:sp>
          <p:nvSpPr>
            <p:cNvPr id="1027" name="Freeform 3"/>
            <p:cNvSpPr>
              <a:spLocks noChangeArrowheads="1"/>
            </p:cNvSpPr>
            <p:nvPr/>
          </p:nvSpPr>
          <p:spPr bwMode="auto">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rgbClr val="006600">
                <a:alpha val="29999"/>
              </a:srgbClr>
            </a:solidFill>
            <a:ln w="9525">
              <a:noFill/>
              <a:round/>
              <a:headEnd/>
              <a:tailEnd/>
            </a:ln>
            <a:effectLst/>
          </p:spPr>
          <p:txBody>
            <a:bodyPr wrap="none" anchor="ctr"/>
            <a:lstStyle/>
            <a:p>
              <a:endParaRPr lang="ru-RU"/>
            </a:p>
          </p:txBody>
        </p:sp>
        <p:sp>
          <p:nvSpPr>
            <p:cNvPr id="1028" name="Freeform 4"/>
            <p:cNvSpPr>
              <a:spLocks noChangeArrowheads="1"/>
            </p:cNvSpPr>
            <p:nvPr/>
          </p:nvSpPr>
          <p:spPr bwMode="auto">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rgbClr val="00CC00">
                <a:alpha val="0"/>
              </a:srgbClr>
            </a:solidFill>
            <a:ln w="9525">
              <a:noFill/>
              <a:round/>
              <a:headEnd/>
              <a:tailEnd/>
            </a:ln>
            <a:effectLst/>
          </p:spPr>
          <p:txBody>
            <a:bodyPr wrap="none" anchor="ctr"/>
            <a:lstStyle/>
            <a:p>
              <a:endParaRPr lang="ru-RU"/>
            </a:p>
          </p:txBody>
        </p:sp>
        <p:sp>
          <p:nvSpPr>
            <p:cNvPr id="1029" name="Freeform 5"/>
            <p:cNvSpPr>
              <a:spLocks noChangeArrowheads="1"/>
            </p:cNvSpPr>
            <p:nvPr/>
          </p:nvSpPr>
          <p:spPr bwMode="auto">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0">
              <a:gsLst>
                <a:gs pos="0">
                  <a:srgbClr val="005300"/>
                </a:gs>
                <a:gs pos="100000">
                  <a:srgbClr val="006600">
                    <a:alpha val="0"/>
                  </a:srgbClr>
                </a:gs>
              </a:gsLst>
              <a:lin ang="10800000" scaled="1"/>
            </a:gradFill>
            <a:ln w="9525">
              <a:noFill/>
              <a:round/>
              <a:headEnd/>
              <a:tailEnd/>
            </a:ln>
            <a:effectLst/>
          </p:spPr>
          <p:txBody>
            <a:bodyPr wrap="none" anchor="ctr"/>
            <a:lstStyle/>
            <a:p>
              <a:endParaRPr lang="ru-RU"/>
            </a:p>
          </p:txBody>
        </p:sp>
        <p:sp>
          <p:nvSpPr>
            <p:cNvPr id="1030" name="Freeform 6"/>
            <p:cNvSpPr>
              <a:spLocks noChangeArrowheads="1"/>
            </p:cNvSpPr>
            <p:nvPr/>
          </p:nvSpPr>
          <p:spPr bwMode="auto">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0">
              <a:gsLst>
                <a:gs pos="0">
                  <a:srgbClr val="1E781E"/>
                </a:gs>
                <a:gs pos="100000">
                  <a:srgbClr val="006600"/>
                </a:gs>
              </a:gsLst>
              <a:lin ang="5400000" scaled="1"/>
            </a:gradFill>
            <a:ln w="9525">
              <a:noFill/>
              <a:round/>
              <a:headEnd/>
              <a:tailEnd/>
            </a:ln>
            <a:effectLst/>
          </p:spPr>
          <p:txBody>
            <a:bodyPr wrap="none" anchor="ctr"/>
            <a:lstStyle/>
            <a:p>
              <a:endParaRPr lang="ru-RU"/>
            </a:p>
          </p:txBody>
        </p:sp>
        <p:sp>
          <p:nvSpPr>
            <p:cNvPr id="1031" name="Freeform 7"/>
            <p:cNvSpPr>
              <a:spLocks noChangeArrowheads="1"/>
            </p:cNvSpPr>
            <p:nvPr/>
          </p:nvSpPr>
          <p:spPr bwMode="auto">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0">
              <a:gsLst>
                <a:gs pos="0">
                  <a:srgbClr val="1E781E"/>
                </a:gs>
                <a:gs pos="100000">
                  <a:srgbClr val="006600">
                    <a:alpha val="0"/>
                  </a:srgbClr>
                </a:gs>
              </a:gsLst>
              <a:lin ang="5400000" scaled="1"/>
            </a:gradFill>
            <a:ln w="9525">
              <a:noFill/>
              <a:round/>
              <a:headEnd/>
              <a:tailEnd/>
            </a:ln>
            <a:effectLst/>
          </p:spPr>
          <p:txBody>
            <a:bodyPr wrap="none" anchor="ctr"/>
            <a:lstStyle/>
            <a:p>
              <a:endParaRPr lang="ru-RU"/>
            </a:p>
          </p:txBody>
        </p:sp>
        <p:sp>
          <p:nvSpPr>
            <p:cNvPr id="1032" name="Freeform 8"/>
            <p:cNvSpPr>
              <a:spLocks noChangeArrowheads="1"/>
            </p:cNvSpPr>
            <p:nvPr/>
          </p:nvSpPr>
          <p:spPr bwMode="auto">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0">
              <a:gsLst>
                <a:gs pos="0">
                  <a:srgbClr val="005300"/>
                </a:gs>
                <a:gs pos="100000">
                  <a:srgbClr val="006600">
                    <a:alpha val="0"/>
                  </a:srgbClr>
                </a:gs>
              </a:gsLst>
              <a:lin ang="10800000" scaled="1"/>
            </a:gradFill>
            <a:ln w="9525">
              <a:noFill/>
              <a:round/>
              <a:headEnd/>
              <a:tailEnd/>
            </a:ln>
            <a:effectLst/>
          </p:spPr>
          <p:txBody>
            <a:bodyPr wrap="none" anchor="ctr"/>
            <a:lstStyle/>
            <a:p>
              <a:endParaRPr lang="ru-RU"/>
            </a:p>
          </p:txBody>
        </p:sp>
        <p:sp>
          <p:nvSpPr>
            <p:cNvPr id="1033" name="Freeform 9"/>
            <p:cNvSpPr>
              <a:spLocks noChangeArrowheads="1"/>
            </p:cNvSpPr>
            <p:nvPr/>
          </p:nvSpPr>
          <p:spPr bwMode="auto">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0">
              <a:gsLst>
                <a:gs pos="0">
                  <a:srgbClr val="1E781E"/>
                </a:gs>
                <a:gs pos="100000">
                  <a:srgbClr val="006600">
                    <a:alpha val="9999"/>
                  </a:srgbClr>
                </a:gs>
              </a:gsLst>
              <a:lin ang="5400000" scaled="1"/>
            </a:gradFill>
            <a:ln w="9525">
              <a:noFill/>
              <a:round/>
              <a:headEnd/>
              <a:tailEnd/>
            </a:ln>
            <a:effectLst/>
          </p:spPr>
          <p:txBody>
            <a:bodyPr wrap="none" anchor="ctr"/>
            <a:lstStyle/>
            <a:p>
              <a:endParaRPr lang="ru-RU"/>
            </a:p>
          </p:txBody>
        </p:sp>
      </p:grpSp>
      <p:sp>
        <p:nvSpPr>
          <p:cNvPr id="1034" name="Rectangle 10"/>
          <p:cNvSpPr>
            <a:spLocks noGrp="1" noChangeArrowheads="1"/>
          </p:cNvSpPr>
          <p:nvPr>
            <p:ph type="dt"/>
          </p:nvPr>
        </p:nvSpPr>
        <p:spPr bwMode="auto">
          <a:xfrm>
            <a:off x="838200" y="6245225"/>
            <a:ext cx="1900238"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endParaRPr lang="ru-RU"/>
          </a:p>
        </p:txBody>
      </p:sp>
      <p:sp>
        <p:nvSpPr>
          <p:cNvPr id="1035" name="Rectangle 11"/>
          <p:cNvSpPr>
            <a:spLocks noGrp="1" noChangeArrowheads="1"/>
          </p:cNvSpPr>
          <p:nvPr>
            <p:ph type="ftr"/>
          </p:nvPr>
        </p:nvSpPr>
        <p:spPr bwMode="auto">
          <a:xfrm>
            <a:off x="3429000" y="6245225"/>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endParaRPr lang="ru-RU"/>
          </a:p>
        </p:txBody>
      </p:sp>
      <p:sp>
        <p:nvSpPr>
          <p:cNvPr id="1036" name="Rectangle 12"/>
          <p:cNvSpPr>
            <a:spLocks noGrp="1" noChangeArrowheads="1"/>
          </p:cNvSpPr>
          <p:nvPr>
            <p:ph type="sldNum"/>
          </p:nvPr>
        </p:nvSpPr>
        <p:spPr bwMode="auto">
          <a:xfrm>
            <a:off x="6937375" y="6245225"/>
            <a:ext cx="1900238"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DCA9426A-C894-4F6F-AA42-7A2FDB8C252B}" type="slidenum">
              <a:rPr lang="ru-RU"/>
              <a:pPr/>
              <a:t>‹#›</a:t>
            </a:fld>
            <a:endParaRPr lang="ru-RU"/>
          </a:p>
        </p:txBody>
      </p:sp>
      <p:sp>
        <p:nvSpPr>
          <p:cNvPr id="1037" name="Rectangle 13"/>
          <p:cNvSpPr>
            <a:spLocks noGrp="1" noChangeArrowheads="1"/>
          </p:cNvSpPr>
          <p:nvPr>
            <p:ph type="title"/>
          </p:nvPr>
        </p:nvSpPr>
        <p:spPr bwMode="auto">
          <a:xfrm>
            <a:off x="457200" y="-92075"/>
            <a:ext cx="8383588" cy="21034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Для правки текста заголовка щелкните мышью</a:t>
            </a:r>
          </a:p>
        </p:txBody>
      </p:sp>
      <p:sp>
        <p:nvSpPr>
          <p:cNvPr id="1038" name="Rectangle 14"/>
          <p:cNvSpPr>
            <a:spLocks noGrp="1" noChangeArrowheads="1"/>
          </p:cNvSpPr>
          <p:nvPr>
            <p:ph type="body" idx="1"/>
          </p:nvPr>
        </p:nvSpPr>
        <p:spPr bwMode="auto">
          <a:xfrm>
            <a:off x="838200" y="1905000"/>
            <a:ext cx="8005763" cy="42338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Для правки структуры щелкните мышью</a:t>
            </a:r>
          </a:p>
          <a:p>
            <a:pPr lvl="1"/>
            <a:r>
              <a:rPr lang="en-GB" smtClean="0"/>
              <a:t>Второй уровень структуры</a:t>
            </a:r>
          </a:p>
          <a:p>
            <a:pPr lvl="2"/>
            <a:r>
              <a:rPr lang="en-GB" smtClean="0"/>
              <a:t>Третий уровень структуры</a:t>
            </a:r>
          </a:p>
          <a:p>
            <a:pPr lvl="3"/>
            <a:r>
              <a:rPr lang="en-GB" smtClean="0"/>
              <a:t>Четвертый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a:p>
            <a:pPr lvl="4"/>
            <a:r>
              <a:rPr lang="en-GB" smtClean="0"/>
              <a:t>Восьмой уровень структуры</a:t>
            </a:r>
          </a:p>
          <a:p>
            <a:pPr lvl="4"/>
            <a:r>
              <a:rPr lang="en-GB" smtClean="0"/>
              <a:t>Девятый уровень структуры</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mj-lt"/>
          <a:ea typeface="+mj-ea"/>
          <a:cs typeface="+mj-cs"/>
        </a:defRPr>
      </a:lvl1pPr>
      <a:lvl2pPr marL="742950" indent="-28575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5pPr>
      <a:lvl6pPr marL="25146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6pPr>
      <a:lvl7pPr marL="29718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7pPr>
      <a:lvl8pPr marL="34290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8pPr>
      <a:lvl9pPr marL="38862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9pPr>
    </p:titleStyle>
    <p:bodyStyle>
      <a:lvl1pPr marL="342900" indent="-342900" algn="l" defTabSz="449263" rtl="0" fontAlgn="base">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49263" rtl="0" fontAlgn="base">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000000"/>
            </a:outerShdw>
          </a:effectLst>
          <a:latin typeface="+mn-lt"/>
          <a:cs typeface="+mn-cs"/>
        </a:defRPr>
      </a:lvl2pPr>
      <a:lvl3pPr marL="1143000" indent="-228600" algn="l" defTabSz="449263" rtl="0" fontAlgn="base">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000000"/>
            </a:outerShdw>
          </a:effectLst>
          <a:latin typeface="+mn-lt"/>
          <a:cs typeface="+mn-cs"/>
        </a:defRPr>
      </a:lvl3pPr>
      <a:lvl4pPr marL="16002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4pPr>
      <a:lvl5pPr marL="20574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5pPr>
      <a:lvl6pPr marL="25146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6pPr>
      <a:lvl7pPr marL="29718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7pPr>
      <a:lvl8pPr marL="34290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8pPr>
      <a:lvl9pPr marL="38862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CC00"/>
            </a:gs>
            <a:gs pos="100000">
              <a:srgbClr val="008000"/>
            </a:gs>
          </a:gsLst>
          <a:lin ang="5400000" scaled="1"/>
        </a:gradFill>
        <a:effectLst/>
      </p:bgPr>
    </p:bg>
    <p:spTree>
      <p:nvGrpSpPr>
        <p:cNvPr id="1" name=""/>
        <p:cNvGrpSpPr/>
        <p:nvPr/>
      </p:nvGrpSpPr>
      <p:grpSpPr>
        <a:xfrm>
          <a:off x="0" y="0"/>
          <a:ext cx="0" cy="0"/>
          <a:chOff x="0" y="0"/>
          <a:chExt cx="0" cy="0"/>
        </a:xfrm>
      </p:grpSpPr>
      <p:grpSp>
        <p:nvGrpSpPr>
          <p:cNvPr id="2049" name="Group 1"/>
          <p:cNvGrpSpPr>
            <a:grpSpLocks/>
          </p:cNvGrpSpPr>
          <p:nvPr/>
        </p:nvGrpSpPr>
        <p:grpSpPr bwMode="auto">
          <a:xfrm>
            <a:off x="319088" y="1752600"/>
            <a:ext cx="8823325" cy="5127625"/>
            <a:chOff x="201" y="1104"/>
            <a:chExt cx="5558" cy="3230"/>
          </a:xfrm>
        </p:grpSpPr>
        <p:sp>
          <p:nvSpPr>
            <p:cNvPr id="2050" name="Freeform 2"/>
            <p:cNvSpPr>
              <a:spLocks noChangeArrowheads="1"/>
            </p:cNvSpPr>
            <p:nvPr/>
          </p:nvSpPr>
          <p:spPr bwMode="auto">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rgbClr val="006600">
                <a:alpha val="39999"/>
              </a:srgbClr>
            </a:solidFill>
            <a:ln w="9525">
              <a:noFill/>
              <a:round/>
              <a:headEnd/>
              <a:tailEnd/>
            </a:ln>
            <a:effectLst/>
          </p:spPr>
          <p:txBody>
            <a:bodyPr wrap="none" anchor="ctr"/>
            <a:lstStyle/>
            <a:p>
              <a:endParaRPr lang="ru-RU"/>
            </a:p>
          </p:txBody>
        </p:sp>
        <p:sp>
          <p:nvSpPr>
            <p:cNvPr id="2051" name="Freeform 3"/>
            <p:cNvSpPr>
              <a:spLocks noChangeArrowheads="1"/>
            </p:cNvSpPr>
            <p:nvPr/>
          </p:nvSpPr>
          <p:spPr bwMode="auto">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rgbClr val="006600">
                <a:alpha val="29999"/>
              </a:srgbClr>
            </a:solidFill>
            <a:ln w="9525">
              <a:noFill/>
              <a:round/>
              <a:headEnd/>
              <a:tailEnd/>
            </a:ln>
            <a:effectLst/>
          </p:spPr>
          <p:txBody>
            <a:bodyPr wrap="none" anchor="ctr"/>
            <a:lstStyle/>
            <a:p>
              <a:endParaRPr lang="ru-RU"/>
            </a:p>
          </p:txBody>
        </p:sp>
        <p:sp>
          <p:nvSpPr>
            <p:cNvPr id="2052" name="Freeform 4"/>
            <p:cNvSpPr>
              <a:spLocks noChangeArrowheads="1"/>
            </p:cNvSpPr>
            <p:nvPr/>
          </p:nvSpPr>
          <p:spPr bwMode="auto">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0">
              <a:gsLst>
                <a:gs pos="0">
                  <a:srgbClr val="005300"/>
                </a:gs>
                <a:gs pos="100000">
                  <a:srgbClr val="006600">
                    <a:alpha val="0"/>
                  </a:srgbClr>
                </a:gs>
              </a:gsLst>
              <a:lin ang="10800000" scaled="1"/>
            </a:gradFill>
            <a:ln w="9525">
              <a:noFill/>
              <a:round/>
              <a:headEnd/>
              <a:tailEnd/>
            </a:ln>
            <a:effectLst/>
          </p:spPr>
          <p:txBody>
            <a:bodyPr wrap="none" anchor="ctr"/>
            <a:lstStyle/>
            <a:p>
              <a:endParaRPr lang="ru-RU"/>
            </a:p>
          </p:txBody>
        </p:sp>
        <p:sp>
          <p:nvSpPr>
            <p:cNvPr id="2053" name="Freeform 5"/>
            <p:cNvSpPr>
              <a:spLocks noChangeArrowheads="1"/>
            </p:cNvSpPr>
            <p:nvPr/>
          </p:nvSpPr>
          <p:spPr bwMode="auto">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0">
              <a:gsLst>
                <a:gs pos="0">
                  <a:srgbClr val="005300"/>
                </a:gs>
                <a:gs pos="100000">
                  <a:srgbClr val="006600">
                    <a:alpha val="0"/>
                  </a:srgbClr>
                </a:gs>
              </a:gsLst>
              <a:lin ang="10800000" scaled="1"/>
            </a:gradFill>
            <a:ln w="9525">
              <a:noFill/>
              <a:round/>
              <a:headEnd/>
              <a:tailEnd/>
            </a:ln>
            <a:effectLst/>
          </p:spPr>
          <p:txBody>
            <a:bodyPr wrap="none" anchor="ctr"/>
            <a:lstStyle/>
            <a:p>
              <a:endParaRPr lang="ru-RU"/>
            </a:p>
          </p:txBody>
        </p:sp>
        <p:sp>
          <p:nvSpPr>
            <p:cNvPr id="2054" name="Freeform 6"/>
            <p:cNvSpPr>
              <a:spLocks noChangeArrowheads="1"/>
            </p:cNvSpPr>
            <p:nvPr/>
          </p:nvSpPr>
          <p:spPr bwMode="auto">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0">
              <a:gsLst>
                <a:gs pos="0">
                  <a:srgbClr val="1E781E"/>
                </a:gs>
                <a:gs pos="100000">
                  <a:srgbClr val="006600">
                    <a:alpha val="0"/>
                  </a:srgbClr>
                </a:gs>
              </a:gsLst>
              <a:lin ang="5400000" scaled="1"/>
            </a:gradFill>
            <a:ln w="9525">
              <a:noFill/>
              <a:round/>
              <a:headEnd/>
              <a:tailEnd/>
            </a:ln>
            <a:effectLst/>
          </p:spPr>
          <p:txBody>
            <a:bodyPr wrap="none" anchor="ctr"/>
            <a:lstStyle/>
            <a:p>
              <a:endParaRPr lang="ru-RU"/>
            </a:p>
          </p:txBody>
        </p:sp>
        <p:sp>
          <p:nvSpPr>
            <p:cNvPr id="2055" name="Freeform 7"/>
            <p:cNvSpPr>
              <a:spLocks noChangeArrowheads="1"/>
            </p:cNvSpPr>
            <p:nvPr/>
          </p:nvSpPr>
          <p:spPr bwMode="auto">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0">
              <a:gsLst>
                <a:gs pos="0">
                  <a:srgbClr val="1E781E"/>
                </a:gs>
                <a:gs pos="100000">
                  <a:srgbClr val="006600">
                    <a:alpha val="0"/>
                  </a:srgbClr>
                </a:gs>
              </a:gsLst>
              <a:lin ang="5400000" scaled="1"/>
            </a:gradFill>
            <a:ln w="9525">
              <a:noFill/>
              <a:round/>
              <a:headEnd/>
              <a:tailEnd/>
            </a:ln>
            <a:effectLst/>
          </p:spPr>
          <p:txBody>
            <a:bodyPr wrap="none" anchor="ctr"/>
            <a:lstStyle/>
            <a:p>
              <a:endParaRPr lang="ru-RU"/>
            </a:p>
          </p:txBody>
        </p:sp>
      </p:grpSp>
      <p:sp>
        <p:nvSpPr>
          <p:cNvPr id="2056" name="Rectangle 8"/>
          <p:cNvSpPr>
            <a:spLocks noGrp="1" noChangeArrowheads="1"/>
          </p:cNvSpPr>
          <p:nvPr>
            <p:ph type="title"/>
          </p:nvPr>
        </p:nvSpPr>
        <p:spPr bwMode="auto">
          <a:xfrm>
            <a:off x="990600" y="1905000"/>
            <a:ext cx="7770813" cy="210343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Для правки текста заголовка щелкните мышью</a:t>
            </a:r>
          </a:p>
        </p:txBody>
      </p:sp>
      <p:sp>
        <p:nvSpPr>
          <p:cNvPr id="2057" name="Rectangle 9"/>
          <p:cNvSpPr>
            <a:spLocks noGrp="1" noChangeArrowheads="1"/>
          </p:cNvSpPr>
          <p:nvPr>
            <p:ph type="dt"/>
          </p:nvPr>
        </p:nvSpPr>
        <p:spPr bwMode="auto">
          <a:xfrm>
            <a:off x="990600" y="6245225"/>
            <a:ext cx="1900238"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SzPct val="45000"/>
              <a:buFont typeface="Wingdings" charset="2"/>
              <a:buNone/>
              <a:tabLst>
                <a:tab pos="723900" algn="l"/>
                <a:tab pos="1447800" algn="l"/>
              </a:tabLst>
              <a:defRPr sz="1400">
                <a:solidFill>
                  <a:srgbClr val="FFFFFF"/>
                </a:solidFill>
                <a:effectLst>
                  <a:outerShdw blurRad="38100" dist="38100" dir="2700000" algn="tl">
                    <a:srgbClr val="000000"/>
                  </a:outerShdw>
                </a:effectLst>
                <a:latin typeface="Times New Roman" pitchFamily="16" charset="0"/>
                <a:cs typeface="Arial Unicode MS" charset="0"/>
              </a:defRPr>
            </a:lvl1pPr>
          </a:lstStyle>
          <a:p>
            <a:endParaRPr lang="ru-RU"/>
          </a:p>
        </p:txBody>
      </p:sp>
      <p:sp>
        <p:nvSpPr>
          <p:cNvPr id="2058" name="Rectangle 10"/>
          <p:cNvSpPr>
            <a:spLocks noGrp="1" noChangeArrowheads="1"/>
          </p:cNvSpPr>
          <p:nvPr>
            <p:ph type="ftr"/>
          </p:nvPr>
        </p:nvSpPr>
        <p:spPr bwMode="auto">
          <a:xfrm>
            <a:off x="3468688" y="6245225"/>
            <a:ext cx="2894012"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buSzPct val="45000"/>
              <a:buFont typeface="Wingdings" charset="2"/>
              <a:buNone/>
              <a:tabLst>
                <a:tab pos="723900" algn="l"/>
                <a:tab pos="1447800" algn="l"/>
                <a:tab pos="2171700" algn="l"/>
                <a:tab pos="2895600" algn="l"/>
              </a:tabLst>
              <a:defRPr sz="1400">
                <a:solidFill>
                  <a:srgbClr val="FFFFFF"/>
                </a:solidFill>
                <a:effectLst>
                  <a:outerShdw blurRad="38100" dist="38100" dir="2700000" algn="tl">
                    <a:srgbClr val="000000"/>
                  </a:outerShdw>
                </a:effectLst>
                <a:latin typeface="Times New Roman" pitchFamily="16" charset="0"/>
                <a:cs typeface="Arial Unicode MS" charset="0"/>
              </a:defRPr>
            </a:lvl1pPr>
          </a:lstStyle>
          <a:p>
            <a:endParaRPr lang="ru-RU"/>
          </a:p>
        </p:txBody>
      </p:sp>
      <p:sp>
        <p:nvSpPr>
          <p:cNvPr id="2059" name="Rectangle 11"/>
          <p:cNvSpPr>
            <a:spLocks noGrp="1" noChangeArrowheads="1"/>
          </p:cNvSpPr>
          <p:nvPr>
            <p:ph type="sldNum"/>
          </p:nvPr>
        </p:nvSpPr>
        <p:spPr bwMode="auto">
          <a:xfrm>
            <a:off x="6937375" y="6245225"/>
            <a:ext cx="1900238"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SzPct val="45000"/>
              <a:buFont typeface="Wingdings" charset="2"/>
              <a:buNone/>
              <a:tabLst>
                <a:tab pos="723900" algn="l"/>
                <a:tab pos="1447800" algn="l"/>
              </a:tabLst>
              <a:defRPr sz="1400">
                <a:solidFill>
                  <a:srgbClr val="FFFFFF"/>
                </a:solidFill>
                <a:effectLst>
                  <a:outerShdw blurRad="38100" dist="38100" dir="2700000" algn="tl">
                    <a:srgbClr val="000000"/>
                  </a:outerShdw>
                </a:effectLst>
                <a:latin typeface="Times New Roman" pitchFamily="16" charset="0"/>
                <a:cs typeface="Arial Unicode MS" charset="0"/>
              </a:defRPr>
            </a:lvl1pPr>
          </a:lstStyle>
          <a:p>
            <a:fld id="{BBB9980B-3BFD-4F0C-AD13-F3392F79FA53}" type="slidenum">
              <a:rPr lang="ru-RU"/>
              <a:pPr/>
              <a:t>‹#›</a:t>
            </a:fld>
            <a:endParaRPr lang="ru-RU"/>
          </a:p>
        </p:txBody>
      </p:sp>
      <p:sp>
        <p:nvSpPr>
          <p:cNvPr id="2060" name="Rectangle 12"/>
          <p:cNvSpPr>
            <a:spLocks noGrp="1" noChangeArrowheads="1"/>
          </p:cNvSpPr>
          <p:nvPr>
            <p:ph type="body" idx="1"/>
          </p:nvPr>
        </p:nvSpPr>
        <p:spPr bwMode="auto">
          <a:xfrm>
            <a:off x="457200" y="1604963"/>
            <a:ext cx="8228013"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r>
              <a:rPr lang="en-GB" smtClean="0"/>
              <a:t>Для правки структуры щелкните мышью</a:t>
            </a:r>
          </a:p>
          <a:p>
            <a:pPr lvl="1"/>
            <a:r>
              <a:rPr lang="en-GB" smtClean="0"/>
              <a:t>Второй уровень структуры</a:t>
            </a:r>
          </a:p>
          <a:p>
            <a:pPr lvl="2"/>
            <a:r>
              <a:rPr lang="en-GB" smtClean="0"/>
              <a:t>Третий уровень структуры</a:t>
            </a:r>
          </a:p>
          <a:p>
            <a:pPr lvl="3"/>
            <a:r>
              <a:rPr lang="en-GB" smtClean="0"/>
              <a:t>Четвертый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a:p>
            <a:pPr lvl="4"/>
            <a:r>
              <a:rPr lang="en-GB" smtClean="0"/>
              <a:t>Восьмой уровень структуры</a:t>
            </a:r>
          </a:p>
          <a:p>
            <a:pPr lvl="4"/>
            <a:r>
              <a:rPr lang="en-GB" smtClean="0"/>
              <a:t>Девятый уровень структуры</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mj-lt"/>
          <a:ea typeface="+mj-ea"/>
          <a:cs typeface="+mj-cs"/>
        </a:defRPr>
      </a:lvl1pPr>
      <a:lvl2pPr marL="742950" indent="-28575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5pPr>
      <a:lvl6pPr marL="25146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6pPr>
      <a:lvl7pPr marL="29718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7pPr>
      <a:lvl8pPr marL="34290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8pPr>
      <a:lvl9pPr marL="3886200" indent="-228600" algn="l" defTabSz="449263" rtl="0" fontAlgn="base">
        <a:spcBef>
          <a:spcPct val="0"/>
        </a:spcBef>
        <a:spcAft>
          <a:spcPct val="0"/>
        </a:spcAft>
        <a:buClr>
          <a:srgbClr val="000000"/>
        </a:buClr>
        <a:buSzPct val="100000"/>
        <a:buFont typeface="Times New Roman" pitchFamily="16" charset="0"/>
        <a:defRPr sz="4400" b="1">
          <a:solidFill>
            <a:srgbClr val="FFFFB7"/>
          </a:solidFill>
          <a:effectLst>
            <a:outerShdw blurRad="38100" dist="38100" dir="2700000" algn="tl">
              <a:srgbClr val="000000"/>
            </a:outerShdw>
          </a:effectLst>
          <a:latin typeface="Arial Black" pitchFamily="32" charset="0"/>
          <a:cs typeface="Arial" charset="0"/>
        </a:defRPr>
      </a:lvl9pPr>
    </p:titleStyle>
    <p:bodyStyle>
      <a:lvl1pPr marL="342900" indent="-342900" algn="l" defTabSz="449263" rtl="0" fontAlgn="base">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49263" rtl="0" fontAlgn="base">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000000"/>
            </a:outerShdw>
          </a:effectLst>
          <a:latin typeface="+mn-lt"/>
          <a:cs typeface="+mn-cs"/>
        </a:defRPr>
      </a:lvl2pPr>
      <a:lvl3pPr marL="1143000" indent="-228600" algn="l" defTabSz="449263" rtl="0" fontAlgn="base">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000000"/>
            </a:outerShdw>
          </a:effectLst>
          <a:latin typeface="+mn-lt"/>
          <a:cs typeface="+mn-cs"/>
        </a:defRPr>
      </a:lvl3pPr>
      <a:lvl4pPr marL="16002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4pPr>
      <a:lvl5pPr marL="20574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5pPr>
      <a:lvl6pPr marL="25146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6pPr>
      <a:lvl7pPr marL="29718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7pPr>
      <a:lvl8pPr marL="34290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8pPr>
      <a:lvl9pPr marL="3886200" indent="-228600" algn="l" defTabSz="449263"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hyperlink" Target="http://www.projivi100let.ru/index.php/psihologicheskoe-zdorovie" TargetMode="External"/><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3.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3.xml"/><Relationship Id="rId6" Type="http://schemas.openxmlformats.org/officeDocument/2006/relationships/image" Target="../media/image11.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8.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23.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 Id="rId9" Type="http://schemas.openxmlformats.org/officeDocument/2006/relationships/image" Target="../media/image22.jpeg"/></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4213" y="260350"/>
            <a:ext cx="7772400" cy="1736725"/>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a:latin typeface="Times New Roman" pitchFamily="16" charset="0"/>
              </a:rPr>
              <a:t>   </a:t>
            </a:r>
          </a:p>
        </p:txBody>
      </p:sp>
      <p:sp>
        <p:nvSpPr>
          <p:cNvPr id="4098" name="Rectangle 2"/>
          <p:cNvSpPr>
            <a:spLocks noGrp="1" noChangeArrowheads="1"/>
          </p:cNvSpPr>
          <p:nvPr>
            <p:ph type="subTitle" idx="4294967295"/>
          </p:nvPr>
        </p:nvSpPr>
        <p:spPr bwMode="auto">
          <a:xfrm>
            <a:off x="395288" y="1557338"/>
            <a:ext cx="8353425" cy="5040312"/>
          </a:xfrm>
          <a:prstGeom prst="rect">
            <a:avLst/>
          </a:prstGeom>
          <a:solidFill>
            <a:srgbClr val="00CC00"/>
          </a:solidFill>
          <a:ln/>
        </p:spPr>
        <p:txBody>
          <a:bodyPr lIns="90000" tIns="46800" rIns="90000" bIns="46800"/>
          <a:lstStyle/>
          <a:p>
            <a:pPr marL="0" indent="0" algn="ctr">
              <a:lnSpc>
                <a:spcPct val="90000"/>
              </a:lnSpc>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6000" b="1">
                <a:latin typeface="Times New Roman" pitchFamily="16" charset="0"/>
              </a:rPr>
              <a:t>ПРЕЗЕНТАЦИЯ</a:t>
            </a:r>
          </a:p>
          <a:p>
            <a:pPr marL="0" indent="0"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b="1">
                <a:latin typeface="Times New Roman" pitchFamily="16" charset="0"/>
              </a:rPr>
              <a:t>Здоровый образ жизни</a:t>
            </a:r>
          </a:p>
          <a:p>
            <a:pPr marL="0" indent="0"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b="1">
              <a:latin typeface="Times New Roman" pitchFamily="16" charset="0"/>
            </a:endParaRPr>
          </a:p>
          <a:p>
            <a:pPr marL="0" indent="0"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b="1">
              <a:latin typeface="Times New Roman" pitchFamily="16" charset="0"/>
            </a:endParaRPr>
          </a:p>
          <a:p>
            <a:pPr marL="0" indent="0" algn="ctr">
              <a:lnSpc>
                <a:spcPct val="90000"/>
              </a:lnSpc>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latin typeface="Times New Roman" pitchFamily="16" charset="0"/>
              </a:rPr>
              <a:t>Воспитатель: Назарова Р.Л.</a:t>
            </a:r>
          </a:p>
          <a:p>
            <a:pPr marL="0" indent="0" algn="ctr">
              <a:lnSpc>
                <a:spcPct val="90000"/>
              </a:lnSpc>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latin typeface="Times New Roman" pitchFamily="16" charset="0"/>
              </a:rPr>
              <a:t>Подготовительная группа</a:t>
            </a:r>
          </a:p>
          <a:p>
            <a:pPr marL="0" indent="0" algn="ctr">
              <a:lnSpc>
                <a:spcPct val="90000"/>
              </a:lnSpc>
              <a:spcBef>
                <a:spcPts val="7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a:latin typeface="Times New Roman" pitchFamily="16" charset="0"/>
              </a:rPr>
              <a:t>                                         </a:t>
            </a:r>
          </a:p>
          <a:p>
            <a:pPr marL="0" indent="0">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a:latin typeface="Times New Roman" pitchFamily="16" charset="0"/>
              </a:rPr>
              <a:t>                                   </a:t>
            </a:r>
            <a:r>
              <a:rPr lang="ru-RU"/>
              <a:t>            </a:t>
            </a:r>
          </a:p>
          <a:p>
            <a:pPr marL="0" indent="0">
              <a:lnSpc>
                <a:spcPct val="90000"/>
              </a:lnSpc>
              <a:spcBef>
                <a:spcPts val="7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b="1">
                <a:latin typeface="Times New Roman" pitchFamily="16"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684213" y="260350"/>
            <a:ext cx="7772400" cy="1439863"/>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a:latin typeface="Times New Roman" pitchFamily="16" charset="0"/>
              </a:rPr>
              <a:t>Мониторингом физического здоровья является комплексная диагностика состояния организма человека в целом.</a:t>
            </a:r>
          </a:p>
        </p:txBody>
      </p:sp>
      <p:sp>
        <p:nvSpPr>
          <p:cNvPr id="13314" name="Rectangle 2"/>
          <p:cNvSpPr>
            <a:spLocks noGrp="1" noChangeArrowheads="1"/>
          </p:cNvSpPr>
          <p:nvPr>
            <p:ph type="subTitle" idx="4294967295"/>
          </p:nvPr>
        </p:nvSpPr>
        <p:spPr bwMode="auto">
          <a:xfrm>
            <a:off x="1547813" y="2060575"/>
            <a:ext cx="5688012" cy="3816350"/>
          </a:xfrm>
          <a:prstGeom prst="rect">
            <a:avLst/>
          </a:prstGeom>
          <a:noFill/>
          <a:ln/>
        </p:spPr>
        <p:txBody>
          <a:bodyPr lIns="90000" tIns="46800" rIns="90000" bIns="46800"/>
          <a:lstStyle/>
          <a:p>
            <a:pPr marL="0" indent="0" algn="ctr">
              <a:spcBef>
                <a:spcPts val="7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sz="2800" b="1">
              <a:latin typeface="Times New Roman" pitchFamily="16" charset="0"/>
            </a:endParaRPr>
          </a:p>
        </p:txBody>
      </p:sp>
      <p:pic>
        <p:nvPicPr>
          <p:cNvPr id="13315" name="Picture 3"/>
          <p:cNvPicPr>
            <a:picLocks noChangeAspect="1" noChangeArrowheads="1"/>
          </p:cNvPicPr>
          <p:nvPr/>
        </p:nvPicPr>
        <p:blipFill>
          <a:blip r:embed="rId3"/>
          <a:srcRect/>
          <a:stretch>
            <a:fillRect/>
          </a:stretch>
        </p:blipFill>
        <p:spPr bwMode="auto">
          <a:xfrm>
            <a:off x="1403350" y="1557338"/>
            <a:ext cx="6121400" cy="4656137"/>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subTitle"/>
          </p:nvPr>
        </p:nvSpPr>
        <p:spPr>
          <a:xfrm>
            <a:off x="395288" y="260350"/>
            <a:ext cx="8353425" cy="6337300"/>
          </a:xfrm>
          <a:ln/>
        </p:spPr>
        <p:txBody>
          <a:bodyPr/>
          <a:lstStyle/>
          <a:p>
            <a:pPr marL="609600" indent="-608013">
              <a:spcBef>
                <a:spcPts val="600"/>
              </a:spcBef>
              <a:buClrTx/>
              <a:buFontTx/>
              <a:buNone/>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400">
                <a:solidFill>
                  <a:srgbClr val="FFFFFF"/>
                </a:solidFill>
                <a:latin typeface="Times New Roman" pitchFamily="16" charset="0"/>
              </a:rPr>
              <a:t>Физическое здоровье - это полное физическое благополучие, а не только отсутствие болезней или физических дефектов. </a:t>
            </a:r>
          </a:p>
          <a:p>
            <a:pPr marL="609600" indent="-608013">
              <a:spcBef>
                <a:spcPts val="600"/>
              </a:spcBef>
              <a:buClrTx/>
              <a:buFontTx/>
              <a:buNone/>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endParaRPr lang="ru-RU" sz="2400">
              <a:solidFill>
                <a:srgbClr val="FFFFFF"/>
              </a:solidFill>
              <a:latin typeface="Times New Roman" pitchFamily="16" charset="0"/>
            </a:endParaRPr>
          </a:p>
          <a:p>
            <a:pPr marL="609600" indent="-608013">
              <a:spcBef>
                <a:spcPts val="600"/>
              </a:spcBef>
              <a:buClrTx/>
              <a:buFontTx/>
              <a:buNone/>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400">
                <a:solidFill>
                  <a:srgbClr val="FFFFFF"/>
                </a:solidFill>
                <a:latin typeface="Times New Roman" pitchFamily="16" charset="0"/>
              </a:rPr>
              <a:t>Признаками здоровья являются: </a:t>
            </a:r>
          </a:p>
          <a:p>
            <a:pPr marL="609600" indent="-608013">
              <a:spcBef>
                <a:spcPts val="500"/>
              </a:spcBef>
              <a:buClr>
                <a:srgbClr val="99FF66"/>
              </a:buClr>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000">
                <a:solidFill>
                  <a:srgbClr val="FFFFFF"/>
                </a:solidFill>
                <a:latin typeface="Times New Roman" pitchFamily="16" charset="0"/>
              </a:rPr>
              <a:t>устойчивость к действию повреждающих факторов; </a:t>
            </a:r>
          </a:p>
          <a:p>
            <a:pPr marL="609600" indent="-608013">
              <a:spcBef>
                <a:spcPts val="500"/>
              </a:spcBef>
              <a:buClr>
                <a:srgbClr val="99FF66"/>
              </a:buClr>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000">
                <a:solidFill>
                  <a:srgbClr val="FFFFFF"/>
                </a:solidFill>
                <a:latin typeface="Times New Roman" pitchFamily="16" charset="0"/>
              </a:rPr>
              <a:t>показатели роста и развития в пределах среднестатистической нормы; </a:t>
            </a:r>
          </a:p>
          <a:p>
            <a:pPr marL="609600" indent="-608013">
              <a:spcBef>
                <a:spcPts val="500"/>
              </a:spcBef>
              <a:buClr>
                <a:srgbClr val="99FF66"/>
              </a:buClr>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000">
                <a:solidFill>
                  <a:srgbClr val="FFFFFF"/>
                </a:solidFill>
                <a:latin typeface="Times New Roman" pitchFamily="16" charset="0"/>
              </a:rPr>
              <a:t>функциональное состояние организма в пределах среднестатистической нормы; </a:t>
            </a:r>
          </a:p>
          <a:p>
            <a:pPr marL="609600" indent="-608013">
              <a:spcBef>
                <a:spcPts val="500"/>
              </a:spcBef>
              <a:buClr>
                <a:srgbClr val="99FF66"/>
              </a:buClr>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000">
                <a:solidFill>
                  <a:srgbClr val="FFFFFF"/>
                </a:solidFill>
                <a:latin typeface="Times New Roman" pitchFamily="16" charset="0"/>
              </a:rPr>
              <a:t>наличие резервных возможностей организма; </a:t>
            </a:r>
          </a:p>
          <a:p>
            <a:pPr marL="609600" indent="-608013">
              <a:spcBef>
                <a:spcPts val="500"/>
              </a:spcBef>
              <a:buClr>
                <a:srgbClr val="99FF66"/>
              </a:buClr>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000">
                <a:solidFill>
                  <a:srgbClr val="FFFFFF"/>
                </a:solidFill>
                <a:latin typeface="Times New Roman" pitchFamily="16" charset="0"/>
              </a:rPr>
              <a:t>отсутствие какого-либо заболевания или дефектов развития. </a:t>
            </a:r>
          </a:p>
          <a:p>
            <a:pPr marL="609600" indent="-608013">
              <a:spcBef>
                <a:spcPts val="800"/>
              </a:spcBef>
              <a:buClr>
                <a:srgbClr val="99FF66"/>
              </a:buClr>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pPr>
            <a:r>
              <a:rPr lang="ru-RU" sz="2000">
                <a:solidFill>
                  <a:srgbClr val="FFFFFF"/>
                </a:solidFill>
                <a:latin typeface="Times New Roman" pitchFamily="16" charset="0"/>
              </a:rPr>
              <a:t>Факторами риска для здоровья являются избыточная масса тела, гиподинамия, нерациональное питание, психическое перенапряжение, злоупотребление алкоголем, курение.</a:t>
            </a:r>
            <a:r>
              <a:rPr lang="ru-RU" sz="3200" b="0">
                <a:solidFill>
                  <a:srgbClr val="FFFFFF"/>
                </a:solidFill>
                <a:latin typeface="Arial"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subTitle"/>
          </p:nvPr>
        </p:nvSpPr>
        <p:spPr>
          <a:xfrm>
            <a:off x="395288" y="260350"/>
            <a:ext cx="8353425" cy="6337300"/>
          </a:xfrm>
          <a:ln/>
        </p:spPr>
        <p:txBody>
          <a:bodyPr/>
          <a:lstStyle/>
          <a:p>
            <a:pPr>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a:solidFill>
                  <a:srgbClr val="FFFFFF"/>
                </a:solidFill>
                <a:latin typeface="Times New Roman" pitchFamily="16" charset="0"/>
              </a:rPr>
              <a:t>Существует деление факторов повреждающих здоровье на так называемые объективные и субъективные факторы. К объективным факторам относятся: плохая экология, фактор наследственности, психо-эмоциональное напряжение (стрессы), уровень развития медицины, социально-экономический статус страны. К субъективным факторам относятся: вредные привычки, малоподвижный образ жизни, неправильное питание, нерациональный режим жизни (работа, отдых, сон), психо-эмоциональное напряжение. </a:t>
            </a:r>
          </a:p>
          <a:p>
            <a:pPr>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a:solidFill>
                  <a:srgbClr val="FFFFFF"/>
                </a:solidFill>
                <a:latin typeface="Times New Roman" pitchFamily="16" charset="0"/>
              </a:rPr>
              <a:t>К сожалению, многие люди не соблюдают самых простейших, обоснованных наукой норм здорового образа жизни. Одни становятся жертвами малоподвижности (гиподинамии), вызывающей преждевременное старение, другие излишествуют в еде с почти неизбежным в этих случаях развитием ожирения, склероза сосудов, а у некоторых - сахарного диабета, третьи не умеют отдыхать, отвлекаться от производственных и бытовых забот, вечно беспокойны, нервны, страдают бессонницей что в конечном итоге приводит к многочисленным заболеваниям внутренних органов. Некоторые люди, поддаваясь пагубной привычке к курению и алкоголю, активно укорачивают свою жизнь.</a:t>
            </a:r>
            <a:r>
              <a:rPr lang="ru-RU" sz="2000" b="0">
                <a:solidFill>
                  <a:srgbClr val="FFFFFF"/>
                </a:solidFill>
                <a:latin typeface="Times New Roman" pitchFamily="16"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684213" y="260350"/>
            <a:ext cx="7772400" cy="576263"/>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a:latin typeface="Times New Roman" pitchFamily="16" charset="0"/>
              </a:rPr>
              <a:t>Заключение</a:t>
            </a:r>
          </a:p>
        </p:txBody>
      </p:sp>
      <p:sp>
        <p:nvSpPr>
          <p:cNvPr id="16386" name="Rectangle 2"/>
          <p:cNvSpPr>
            <a:spLocks noGrp="1" noChangeArrowheads="1"/>
          </p:cNvSpPr>
          <p:nvPr>
            <p:ph type="subTitle" idx="4294967295"/>
          </p:nvPr>
        </p:nvSpPr>
        <p:spPr bwMode="auto">
          <a:xfrm>
            <a:off x="395288" y="1557338"/>
            <a:ext cx="8353425" cy="5040312"/>
          </a:xfrm>
          <a:prstGeom prst="rect">
            <a:avLst/>
          </a:prstGeom>
          <a:noFill/>
          <a:ln/>
        </p:spPr>
        <p:txBody>
          <a:bodyPr lIns="90000" tIns="46800" rIns="90000" bIns="46800"/>
          <a:lstStyle/>
          <a:p>
            <a:pPr marL="0" indent="0">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latin typeface="Times New Roman" pitchFamily="16" charset="0"/>
              </a:rPr>
              <a:t>     Физическое здоровье - основная составляющая здорового образа жизни.  </a:t>
            </a:r>
          </a:p>
          <a:p>
            <a:pPr marL="0" indent="0">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sz="2000" b="1">
              <a:latin typeface="Times New Roman" pitchFamily="16" charset="0"/>
            </a:endParaRPr>
          </a:p>
          <a:p>
            <a:pPr marL="0" indent="0">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latin typeface="Times New Roman" pitchFamily="16" charset="0"/>
              </a:rPr>
              <a:t>     Урбанизация страны и экологические проблемы создают неблагоприятную обстановку для дальнейшего развития нашего общества. Физическое здоровье и его постепенное ослабление стало бедой не только России, но и всего мира.  Однако физическое здоровье человека необходимо сочетать со здоровьем психическим. Именно психические или психологические болезни создают предпосылки того, что нарушается нормальное функционирование физиологической основы человека. Говоря, что все болезни от нервов, народ во многом прав. Следует также учитывать, что здоровье физическое необходимо рассматривать и как здоровье духовное и социальное.</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684213" y="260350"/>
            <a:ext cx="7772400" cy="460375"/>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sz="2400">
              <a:latin typeface="Times New Roman" pitchFamily="16" charset="0"/>
            </a:endParaRPr>
          </a:p>
        </p:txBody>
      </p:sp>
      <p:sp>
        <p:nvSpPr>
          <p:cNvPr id="17410" name="Rectangle 2"/>
          <p:cNvSpPr>
            <a:spLocks noGrp="1" noChangeArrowheads="1"/>
          </p:cNvSpPr>
          <p:nvPr>
            <p:ph type="subTitle" idx="4294967295"/>
          </p:nvPr>
        </p:nvSpPr>
        <p:spPr bwMode="auto">
          <a:xfrm>
            <a:off x="395288" y="476250"/>
            <a:ext cx="8353425" cy="6121400"/>
          </a:xfrm>
          <a:prstGeom prst="rect">
            <a:avLst/>
          </a:prstGeom>
          <a:noFill/>
          <a:ln/>
        </p:spPr>
        <p:txBody>
          <a:bodyPr lIns="90000" tIns="46800" rIns="90000" bIns="46800"/>
          <a:lstStyle/>
          <a:p>
            <a:pPr marL="0" indent="0">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latin typeface="Times New Roman" pitchFamily="16" charset="0"/>
              </a:rPr>
              <a:t>     Процесс социализации человека в современном обществе должен рассматриваться комплексно, как соединяющий физическое и </a:t>
            </a:r>
            <a:r>
              <a:rPr lang="ru-RU" sz="2000" b="1" u="sng">
                <a:solidFill>
                  <a:srgbClr val="99FF66"/>
                </a:solidFill>
                <a:latin typeface="Times New Roman" pitchFamily="16" charset="0"/>
                <a:hlinkClick r:id="rId3"/>
              </a:rPr>
              <a:t>психическое здоровье</a:t>
            </a:r>
            <a:r>
              <a:rPr lang="ru-RU" sz="2000" b="1">
                <a:latin typeface="Times New Roman" pitchFamily="16" charset="0"/>
              </a:rPr>
              <a:t>. </a:t>
            </a:r>
          </a:p>
          <a:p>
            <a:pPr marL="0" indent="0">
              <a:spcBef>
                <a:spcPts val="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latin typeface="Times New Roman" pitchFamily="16" charset="0"/>
              </a:rPr>
              <a:t>     В науке этот процесс часто называют психосоматическим, при котором физическая составляющая здоровья сочетается с психической составляющей.  Мониторинг физического здоровья человека или комплексная оценка физического здоровья позволяют прийти к выводу, что физическое здоровье возможно только через духовное оздоровление. Под духовным оздоровлением понимается не просто приверженность человека ценностям той или иной религии, но и приверженность общечеловеческим ценностям.  Культура физического здоровья не может развиваться без связи с социальной составляющей. Искусственное замыкание человека на культе только человеческого тела или культе только духовного развития приводит к разделению в понимании человека личных и социальных приоритетов, обособления отдельных социальных групп и замыкания человека только в себе самом.</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55650" y="404813"/>
            <a:ext cx="7772400" cy="5091112"/>
          </a:xfrm>
          <a:ln/>
        </p:spPr>
        <p:txBody>
          <a:bodyP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4000">
                <a:latin typeface="Times New Roman" pitchFamily="16" charset="0"/>
              </a:rPr>
              <a:t/>
            </a:r>
            <a:br>
              <a:rPr lang="ru-RU" sz="4000">
                <a:latin typeface="Times New Roman" pitchFamily="16" charset="0"/>
              </a:rPr>
            </a:br>
            <a:r>
              <a:rPr lang="ru-RU" sz="4000">
                <a:latin typeface="Times New Roman" pitchFamily="16" charset="0"/>
              </a:rPr>
              <a:t> "Когда нет здоровья, молчит мудрость, </a:t>
            </a:r>
            <a:br>
              <a:rPr lang="ru-RU" sz="4000">
                <a:latin typeface="Times New Roman" pitchFamily="16" charset="0"/>
              </a:rPr>
            </a:br>
            <a:r>
              <a:rPr lang="ru-RU" sz="4000">
                <a:latin typeface="Times New Roman" pitchFamily="16" charset="0"/>
              </a:rPr>
              <a:t>не может цвести искусство, не играют силы,</a:t>
            </a:r>
            <a:br>
              <a:rPr lang="ru-RU" sz="4000">
                <a:latin typeface="Times New Roman" pitchFamily="16" charset="0"/>
              </a:rPr>
            </a:br>
            <a:r>
              <a:rPr lang="ru-RU" sz="4000">
                <a:latin typeface="Times New Roman" pitchFamily="16" charset="0"/>
              </a:rPr>
              <a:t>бecпoлезно богатство и бессилен разум". </a:t>
            </a:r>
            <a:br>
              <a:rPr lang="ru-RU" sz="4000">
                <a:latin typeface="Times New Roman" pitchFamily="16" charset="0"/>
              </a:rPr>
            </a:br>
            <a:r>
              <a:rPr lang="ru-RU" sz="4800"/>
              <a:t> </a:t>
            </a:r>
          </a:p>
        </p:txBody>
      </p:sp>
      <p:pic>
        <p:nvPicPr>
          <p:cNvPr id="5122" name="Picture 2"/>
          <p:cNvPicPr>
            <a:picLocks noChangeAspect="1" noChangeArrowheads="1"/>
          </p:cNvPicPr>
          <p:nvPr/>
        </p:nvPicPr>
        <p:blipFill>
          <a:blip r:embed="rId3"/>
          <a:srcRect/>
          <a:stretch>
            <a:fillRect/>
          </a:stretch>
        </p:blipFill>
        <p:spPr bwMode="auto">
          <a:xfrm>
            <a:off x="1042988" y="4330700"/>
            <a:ext cx="2808287" cy="1925638"/>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755650" y="404813"/>
            <a:ext cx="7772400" cy="5580062"/>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1800">
                <a:latin typeface="Times New Roman" pitchFamily="16" charset="0"/>
              </a:rPr>
              <a:t>По определению Всемирной организации здравоохранения, здоровье -«состояние полного физического, душевного и социального благополучия, а не только отсутствие болезней и физических дефектов»  Здоровье как часть культуры всегда входило в круг прагматических забот общества. Культура здоровья в любом обществе – это часть видения обществом самого себя и его членов. </a:t>
            </a:r>
            <a:br>
              <a:rPr lang="ru-RU" sz="1800">
                <a:latin typeface="Times New Roman" pitchFamily="16" charset="0"/>
              </a:rPr>
            </a:br>
            <a:r>
              <a:rPr lang="ru-RU" sz="1800">
                <a:latin typeface="Times New Roman" pitchFamily="16" charset="0"/>
              </a:rPr>
              <a:t/>
            </a:r>
            <a:br>
              <a:rPr lang="ru-RU" sz="1800">
                <a:latin typeface="Times New Roman" pitchFamily="16" charset="0"/>
              </a:rPr>
            </a:br>
            <a:r>
              <a:rPr lang="ru-RU" sz="1800">
                <a:latin typeface="Times New Roman" pitchFamily="16" charset="0"/>
              </a:rPr>
              <a:t/>
            </a:r>
            <a:br>
              <a:rPr lang="ru-RU" sz="1800">
                <a:latin typeface="Times New Roman" pitchFamily="16" charset="0"/>
              </a:rPr>
            </a:br>
            <a:r>
              <a:rPr lang="ru-RU" sz="1800">
                <a:latin typeface="Times New Roman" pitchFamily="16" charset="0"/>
              </a:rPr>
              <a:t/>
            </a:r>
            <a:br>
              <a:rPr lang="ru-RU" sz="1800">
                <a:latin typeface="Times New Roman" pitchFamily="16" charset="0"/>
              </a:rPr>
            </a:br>
            <a:r>
              <a:rPr lang="ru-RU" sz="1800">
                <a:latin typeface="Times New Roman" pitchFamily="16" charset="0"/>
              </a:rPr>
              <a:t/>
            </a:r>
            <a:br>
              <a:rPr lang="ru-RU" sz="1800">
                <a:latin typeface="Times New Roman" pitchFamily="16" charset="0"/>
              </a:rPr>
            </a:br>
            <a:r>
              <a:rPr lang="ru-RU" sz="1800">
                <a:latin typeface="Times New Roman" pitchFamily="16" charset="0"/>
              </a:rPr>
              <a:t/>
            </a:r>
            <a:br>
              <a:rPr lang="ru-RU" sz="1800">
                <a:latin typeface="Times New Roman" pitchFamily="16" charset="0"/>
              </a:rPr>
            </a:br>
            <a:r>
              <a:rPr lang="ru-RU" sz="1800">
                <a:latin typeface="Times New Roman" pitchFamily="16" charset="0"/>
              </a:rPr>
              <a:t/>
            </a:r>
            <a:br>
              <a:rPr lang="ru-RU" sz="1800">
                <a:latin typeface="Times New Roman" pitchFamily="16" charset="0"/>
              </a:rPr>
            </a:br>
            <a:r>
              <a:rPr lang="ru-RU" sz="1800">
                <a:latin typeface="Times New Roman" pitchFamily="16" charset="0"/>
              </a:rPr>
              <a:t>Примерно 2500 лет назад Гиппократ учил, что состояние здоровья является доказательством того, что человек достиг состояния гармонии как внутри себя, так и со своим окружением, и все, что оказывает влияние на мозг, воздействует и на тело. В V веке до н.э. Перикл говорил, что «здоровье - это состояние морального, психического и физического благополучия, которое дает человеку возможность стойко и не теряя самообладания переносить любые жизненные невзгоды».</a:t>
            </a:r>
            <a:br>
              <a:rPr lang="ru-RU" sz="1800">
                <a:latin typeface="Times New Roman" pitchFamily="16" charset="0"/>
              </a:rPr>
            </a:br>
            <a:endParaRPr lang="ru-RU" sz="1800">
              <a:latin typeface="Times New Roman" pitchFamily="16" charset="0"/>
            </a:endParaRPr>
          </a:p>
        </p:txBody>
      </p:sp>
      <p:pic>
        <p:nvPicPr>
          <p:cNvPr id="6146" name="Picture 2"/>
          <p:cNvPicPr>
            <a:picLocks noChangeAspect="1" noChangeArrowheads="1"/>
          </p:cNvPicPr>
          <p:nvPr/>
        </p:nvPicPr>
        <p:blipFill>
          <a:blip r:embed="rId3"/>
          <a:srcRect/>
          <a:stretch>
            <a:fillRect/>
          </a:stretch>
        </p:blipFill>
        <p:spPr bwMode="auto">
          <a:xfrm>
            <a:off x="0" y="2276475"/>
            <a:ext cx="1436688" cy="1657350"/>
          </a:xfrm>
          <a:prstGeom prst="rect">
            <a:avLst/>
          </a:prstGeom>
          <a:noFill/>
          <a:ln w="9525">
            <a:noFill/>
            <a:round/>
            <a:headEnd/>
            <a:tailEnd/>
          </a:ln>
          <a:effectLst/>
        </p:spPr>
      </p:pic>
      <p:pic>
        <p:nvPicPr>
          <p:cNvPr id="6147" name="Picture 3"/>
          <p:cNvPicPr>
            <a:picLocks noChangeAspect="1" noChangeArrowheads="1"/>
          </p:cNvPicPr>
          <p:nvPr/>
        </p:nvPicPr>
        <p:blipFill>
          <a:blip r:embed="rId4"/>
          <a:srcRect/>
          <a:stretch>
            <a:fillRect/>
          </a:stretch>
        </p:blipFill>
        <p:spPr bwMode="auto">
          <a:xfrm>
            <a:off x="5364163" y="2276475"/>
            <a:ext cx="1436687" cy="1655763"/>
          </a:xfrm>
          <a:prstGeom prst="rect">
            <a:avLst/>
          </a:prstGeom>
          <a:noFill/>
          <a:ln w="9525">
            <a:noFill/>
            <a:round/>
            <a:headEnd/>
            <a:tailEnd/>
          </a:ln>
          <a:effectLst/>
        </p:spPr>
      </p:pic>
      <p:pic>
        <p:nvPicPr>
          <p:cNvPr id="6148" name="Picture 4"/>
          <p:cNvPicPr>
            <a:picLocks noChangeAspect="1" noChangeArrowheads="1"/>
          </p:cNvPicPr>
          <p:nvPr/>
        </p:nvPicPr>
        <p:blipFill>
          <a:blip r:embed="rId5"/>
          <a:srcRect/>
          <a:stretch>
            <a:fillRect/>
          </a:stretch>
        </p:blipFill>
        <p:spPr bwMode="auto">
          <a:xfrm>
            <a:off x="1835150" y="2420938"/>
            <a:ext cx="2981325" cy="1604962"/>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11188" y="333375"/>
            <a:ext cx="7772400" cy="6129338"/>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a:latin typeface="Times New Roman" pitchFamily="16" charset="0"/>
              </a:rPr>
              <a:t/>
            </a:r>
            <a:br>
              <a:rPr lang="ru-RU" sz="2000">
                <a:latin typeface="Times New Roman" pitchFamily="16" charset="0"/>
              </a:rPr>
            </a:br>
            <a:r>
              <a:rPr lang="ru-RU" sz="2000">
                <a:latin typeface="Times New Roman" pitchFamily="16" charset="0"/>
              </a:rPr>
              <a:t> </a:t>
            </a:r>
            <a:r>
              <a:rPr lang="ru-RU" sz="2400">
                <a:latin typeface="Times New Roman" pitchFamily="16" charset="0"/>
              </a:rPr>
              <a:t>В современном обществе проблема сохранения и укрепления здоровья - является как никогда ранее актуальной. Это объясняется тем, что к ним предъявляются весьма высокие требования, соответствовать которым могут только здоровые люди. </a:t>
            </a:r>
            <a:br>
              <a:rPr lang="ru-RU" sz="2400">
                <a:latin typeface="Times New Roman" pitchFamily="16" charset="0"/>
              </a:rPr>
            </a:br>
            <a:r>
              <a:rPr lang="ru-RU" sz="2400">
                <a:latin typeface="Times New Roman" pitchFamily="16" charset="0"/>
              </a:rPr>
              <a:t>В настоящее время признано, что здоровье - это отсутствие болезней в физическом теле и сознании человека. При этом все физиологические системы организма работают нормально и эффективно. В сознании человека отсутствует угнетение или раздражение, нет отрицательных эмоций и отрицательных мыслительных процессов. Общий настрой сознания бодрый, уверенный и устойчивый.</a:t>
            </a:r>
            <a:r>
              <a:rPr lang="ru-RU" sz="2000">
                <a:latin typeface="Times New Roman" pitchFamily="16" charset="0"/>
              </a:rPr>
              <a:t> </a:t>
            </a:r>
            <a:br>
              <a:rPr lang="ru-RU" sz="2000">
                <a:latin typeface="Times New Roman" pitchFamily="16" charset="0"/>
              </a:rPr>
            </a:br>
            <a:r>
              <a:rPr lang="ru-RU" sz="2000">
                <a:latin typeface="Times New Roman" pitchFamily="16" charset="0"/>
              </a:rPr>
              <a:t/>
            </a:r>
            <a:br>
              <a:rPr lang="ru-RU" sz="2000">
                <a:latin typeface="Times New Roman" pitchFamily="16" charset="0"/>
              </a:rPr>
            </a:br>
            <a:endParaRPr lang="ru-RU" sz="2000">
              <a:latin typeface="Times New Roman"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55650" y="188913"/>
            <a:ext cx="7772400" cy="6497637"/>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a:latin typeface="Times New Roman" pitchFamily="16" charset="0"/>
              </a:rPr>
              <a:t>          По мнению большинства ученых, физическое здоровье человека на 50% зависит от образа жизни, на 20% от экологических факторов, еще на 20% от генетических особенностей и на 8- 10% - от развития медицины.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
            </a:r>
            <a:br>
              <a:rPr lang="ru-RU" sz="2000">
                <a:latin typeface="Times New Roman" pitchFamily="16" charset="0"/>
              </a:rPr>
            </a:br>
            <a:r>
              <a:rPr lang="ru-RU" sz="2000">
                <a:latin typeface="Times New Roman" pitchFamily="16" charset="0"/>
              </a:rPr>
              <a:t>Следовательно, наше здоровье -это и здоровый образ жизни, и благоприятная среда обитания, рациональное питание с условием обеспечения безопасности пищевых продуктов и воды…</a:t>
            </a:r>
          </a:p>
        </p:txBody>
      </p:sp>
      <p:pic>
        <p:nvPicPr>
          <p:cNvPr id="8194" name="Picture 2"/>
          <p:cNvPicPr>
            <a:picLocks noChangeAspect="1" noChangeArrowheads="1"/>
          </p:cNvPicPr>
          <p:nvPr/>
        </p:nvPicPr>
        <p:blipFill>
          <a:blip r:embed="rId3"/>
          <a:srcRect/>
          <a:stretch>
            <a:fillRect/>
          </a:stretch>
        </p:blipFill>
        <p:spPr bwMode="auto">
          <a:xfrm>
            <a:off x="1979613" y="1484313"/>
            <a:ext cx="5688012" cy="3944937"/>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95288" y="260350"/>
            <a:ext cx="8061325" cy="2654300"/>
          </a:xfrm>
          <a:ln/>
        </p:spPr>
        <p:txBody>
          <a:bodyPr/>
          <a:lstStyle/>
          <a:p>
            <a:pPr marL="1028700" indent="-1027113">
              <a:buClrTx/>
              <a:buFontTx/>
              <a:buNone/>
              <a:tabLst>
                <a:tab pos="1028700" algn="l"/>
                <a:tab pos="1943100" algn="l"/>
                <a:tab pos="2857500" algn="l"/>
                <a:tab pos="3771900" algn="l"/>
                <a:tab pos="4686300" algn="l"/>
                <a:tab pos="5600700" algn="l"/>
                <a:tab pos="6515100" algn="l"/>
                <a:tab pos="7429500" algn="l"/>
                <a:tab pos="8343900" algn="l"/>
                <a:tab pos="9258300" algn="l"/>
                <a:tab pos="10172700" algn="l"/>
                <a:tab pos="11087100" algn="l"/>
              </a:tabLst>
            </a:pPr>
            <a:r>
              <a:rPr lang="ru-RU" sz="2400" i="1" u="sng">
                <a:latin typeface="Times New Roman" pitchFamily="16" charset="0"/>
              </a:rPr>
              <a:t>Физическое здоровье</a:t>
            </a:r>
            <a:r>
              <a:rPr lang="ru-RU" sz="2400">
                <a:latin typeface="Times New Roman" pitchFamily="16" charset="0"/>
              </a:rPr>
              <a:t> - это естественное состояние организма, обусловленное нормальным функционированием всех его органов и систем. Если хорошо работают все органы и системы, то и весь организм человека (система саморегулирующаяся) правильно функционирует и развивается.</a:t>
            </a:r>
          </a:p>
        </p:txBody>
      </p:sp>
      <p:pic>
        <p:nvPicPr>
          <p:cNvPr id="9218" name="Picture 2"/>
          <p:cNvPicPr>
            <a:picLocks noChangeAspect="1" noChangeArrowheads="1"/>
          </p:cNvPicPr>
          <p:nvPr/>
        </p:nvPicPr>
        <p:blipFill>
          <a:blip r:embed="rId3"/>
          <a:srcRect/>
          <a:stretch>
            <a:fillRect/>
          </a:stretch>
        </p:blipFill>
        <p:spPr bwMode="auto">
          <a:xfrm>
            <a:off x="323850" y="3141663"/>
            <a:ext cx="4176713" cy="3341687"/>
          </a:xfrm>
          <a:prstGeom prst="rect">
            <a:avLst/>
          </a:prstGeom>
          <a:noFill/>
          <a:ln w="9525">
            <a:noFill/>
            <a:round/>
            <a:headEnd/>
            <a:tailEnd/>
          </a:ln>
          <a:effectLst/>
        </p:spPr>
      </p:pic>
      <p:pic>
        <p:nvPicPr>
          <p:cNvPr id="9219" name="Picture 3"/>
          <p:cNvPicPr>
            <a:picLocks noChangeAspect="1" noChangeArrowheads="1"/>
          </p:cNvPicPr>
          <p:nvPr/>
        </p:nvPicPr>
        <p:blipFill>
          <a:blip r:embed="rId4"/>
          <a:srcRect/>
          <a:stretch>
            <a:fillRect/>
          </a:stretch>
        </p:blipFill>
        <p:spPr bwMode="auto">
          <a:xfrm>
            <a:off x="4643438" y="3208338"/>
            <a:ext cx="4321175" cy="3255962"/>
          </a:xfrm>
          <a:prstGeom prst="rect">
            <a:avLst/>
          </a:prstGeom>
          <a:noFill/>
          <a:ln w="9525">
            <a:noFill/>
            <a:round/>
            <a:headEnd/>
            <a:tailEnd/>
          </a:ln>
          <a:effectLst/>
        </p:spPr>
      </p:pic>
      <p:sp>
        <p:nvSpPr>
          <p:cNvPr id="9220" name="Rectangle 4"/>
          <p:cNvSpPr>
            <a:spLocks noGrp="1" noChangeArrowheads="1"/>
          </p:cNvSpPr>
          <p:nvPr>
            <p:ph type="subTitle" idx="4294967295"/>
          </p:nvPr>
        </p:nvSpPr>
        <p:spPr bwMode="auto">
          <a:xfrm>
            <a:off x="1258888" y="3357563"/>
            <a:ext cx="720725" cy="3240087"/>
          </a:xfrm>
          <a:prstGeom prst="rect">
            <a:avLst/>
          </a:prstGeom>
          <a:noFill/>
          <a:ln/>
        </p:spPr>
        <p:txBody>
          <a:bodyPr lIns="90000" tIns="46800" rIns="90000" bIns="46800"/>
          <a:lstStyle/>
          <a:p>
            <a:pPr marL="0" indent="0" algn="ctr">
              <a:spcBef>
                <a:spcPts val="7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sz="2800" b="1">
              <a:latin typeface="Times New Roman"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4213" y="260350"/>
            <a:ext cx="7772400" cy="1736725"/>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400">
                <a:latin typeface="Times New Roman" pitchFamily="16" charset="0"/>
              </a:rPr>
              <a:t>Физические упражнения и спорт – залог физического здоровья</a:t>
            </a:r>
          </a:p>
        </p:txBody>
      </p:sp>
      <p:sp>
        <p:nvSpPr>
          <p:cNvPr id="10242" name="Rectangle 2"/>
          <p:cNvSpPr>
            <a:spLocks noGrp="1" noChangeArrowheads="1"/>
          </p:cNvSpPr>
          <p:nvPr>
            <p:ph type="subTitle" idx="4294967295"/>
          </p:nvPr>
        </p:nvSpPr>
        <p:spPr bwMode="auto">
          <a:xfrm>
            <a:off x="1258888" y="1557338"/>
            <a:ext cx="6626225" cy="4176712"/>
          </a:xfrm>
          <a:prstGeom prst="rect">
            <a:avLst/>
          </a:prstGeom>
          <a:noFill/>
          <a:ln/>
        </p:spPr>
        <p:txBody>
          <a:bodyPr lIns="90000" tIns="46800" rIns="90000" bIns="46800"/>
          <a:lstStyle/>
          <a:p>
            <a:pPr marL="0" indent="0" algn="ctr">
              <a:spcBef>
                <a:spcPts val="7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sz="2800" b="1">
              <a:latin typeface="Times New Roman" pitchFamily="16" charset="0"/>
            </a:endParaRPr>
          </a:p>
        </p:txBody>
      </p:sp>
      <p:pic>
        <p:nvPicPr>
          <p:cNvPr id="10243" name="Picture 3"/>
          <p:cNvPicPr>
            <a:picLocks noChangeAspect="1" noChangeArrowheads="1"/>
          </p:cNvPicPr>
          <p:nvPr/>
        </p:nvPicPr>
        <p:blipFill>
          <a:blip r:embed="rId3"/>
          <a:srcRect/>
          <a:stretch>
            <a:fillRect/>
          </a:stretch>
        </p:blipFill>
        <p:spPr bwMode="auto">
          <a:xfrm>
            <a:off x="900113" y="1196975"/>
            <a:ext cx="7200900" cy="5024438"/>
          </a:xfrm>
          <a:prstGeom prst="rect">
            <a:avLst/>
          </a:prstGeom>
          <a:noFill/>
          <a:ln w="9525">
            <a:noFill/>
            <a:round/>
            <a:headEnd/>
            <a:tailEnd/>
          </a:ln>
          <a:effectLst/>
        </p:spPr>
      </p:pic>
      <p:pic>
        <p:nvPicPr>
          <p:cNvPr id="10244" name="Picture 4"/>
          <p:cNvPicPr>
            <a:picLocks noChangeAspect="1" noChangeArrowheads="1"/>
          </p:cNvPicPr>
          <p:nvPr/>
        </p:nvPicPr>
        <p:blipFill>
          <a:blip r:embed="rId4"/>
          <a:srcRect/>
          <a:stretch>
            <a:fillRect/>
          </a:stretch>
        </p:blipFill>
        <p:spPr bwMode="auto">
          <a:xfrm>
            <a:off x="179388" y="765175"/>
            <a:ext cx="2089150" cy="1552575"/>
          </a:xfrm>
          <a:prstGeom prst="rect">
            <a:avLst/>
          </a:prstGeom>
          <a:noFill/>
          <a:ln w="9525">
            <a:noFill/>
            <a:round/>
            <a:headEnd/>
            <a:tailEnd/>
          </a:ln>
          <a:effectLst/>
        </p:spPr>
      </p:pic>
      <p:pic>
        <p:nvPicPr>
          <p:cNvPr id="10245" name="Picture 5"/>
          <p:cNvPicPr>
            <a:picLocks noChangeAspect="1" noChangeArrowheads="1"/>
          </p:cNvPicPr>
          <p:nvPr/>
        </p:nvPicPr>
        <p:blipFill>
          <a:blip r:embed="rId5"/>
          <a:srcRect/>
          <a:stretch>
            <a:fillRect/>
          </a:stretch>
        </p:blipFill>
        <p:spPr bwMode="auto">
          <a:xfrm>
            <a:off x="6732588" y="765175"/>
            <a:ext cx="2087562" cy="1573213"/>
          </a:xfrm>
          <a:prstGeom prst="rect">
            <a:avLst/>
          </a:prstGeom>
          <a:noFill/>
          <a:ln w="9525">
            <a:noFill/>
            <a:round/>
            <a:headEnd/>
            <a:tailEnd/>
          </a:ln>
          <a:effectLst/>
        </p:spPr>
      </p:pic>
      <p:pic>
        <p:nvPicPr>
          <p:cNvPr id="10246" name="Picture 6"/>
          <p:cNvPicPr>
            <a:picLocks noChangeAspect="1" noChangeArrowheads="1"/>
          </p:cNvPicPr>
          <p:nvPr/>
        </p:nvPicPr>
        <p:blipFill>
          <a:blip r:embed="rId6"/>
          <a:srcRect/>
          <a:stretch>
            <a:fillRect/>
          </a:stretch>
        </p:blipFill>
        <p:spPr bwMode="auto">
          <a:xfrm>
            <a:off x="179388" y="4941888"/>
            <a:ext cx="2087562" cy="1562100"/>
          </a:xfrm>
          <a:prstGeom prst="rect">
            <a:avLst/>
          </a:prstGeom>
          <a:noFill/>
          <a:ln w="9525">
            <a:noFill/>
            <a:round/>
            <a:headEnd/>
            <a:tailEnd/>
          </a:ln>
          <a:effectLst/>
        </p:spPr>
      </p:pic>
      <p:pic>
        <p:nvPicPr>
          <p:cNvPr id="10247" name="Picture 7"/>
          <p:cNvPicPr>
            <a:picLocks noChangeAspect="1" noChangeArrowheads="1"/>
          </p:cNvPicPr>
          <p:nvPr/>
        </p:nvPicPr>
        <p:blipFill>
          <a:blip r:embed="rId7"/>
          <a:srcRect/>
          <a:stretch>
            <a:fillRect/>
          </a:stretch>
        </p:blipFill>
        <p:spPr bwMode="auto">
          <a:xfrm>
            <a:off x="6732588" y="4941888"/>
            <a:ext cx="2089150" cy="1589087"/>
          </a:xfrm>
          <a:prstGeom prst="rect">
            <a:avLst/>
          </a:prstGeom>
          <a:noFill/>
          <a:ln w="9525">
            <a:noFill/>
            <a:round/>
            <a:headEnd/>
            <a:tailEnd/>
          </a:ln>
          <a:effectLst/>
        </p:spPr>
      </p:pic>
      <p:pic>
        <p:nvPicPr>
          <p:cNvPr id="10248" name="Picture 8"/>
          <p:cNvPicPr>
            <a:picLocks noChangeAspect="1" noChangeArrowheads="1"/>
          </p:cNvPicPr>
          <p:nvPr/>
        </p:nvPicPr>
        <p:blipFill>
          <a:blip r:embed="rId8"/>
          <a:srcRect/>
          <a:stretch>
            <a:fillRect/>
          </a:stretch>
        </p:blipFill>
        <p:spPr bwMode="auto">
          <a:xfrm>
            <a:off x="179388" y="2781300"/>
            <a:ext cx="2089150" cy="1671638"/>
          </a:xfrm>
          <a:prstGeom prst="rect">
            <a:avLst/>
          </a:prstGeom>
          <a:noFill/>
          <a:ln w="9525">
            <a:noFill/>
            <a:round/>
            <a:headEnd/>
            <a:tailEnd/>
          </a:ln>
          <a:effectLst/>
        </p:spPr>
      </p:pic>
      <p:pic>
        <p:nvPicPr>
          <p:cNvPr id="10249" name="Picture 9"/>
          <p:cNvPicPr>
            <a:picLocks noChangeAspect="1" noChangeArrowheads="1"/>
          </p:cNvPicPr>
          <p:nvPr/>
        </p:nvPicPr>
        <p:blipFill>
          <a:blip r:embed="rId9"/>
          <a:srcRect/>
          <a:stretch>
            <a:fillRect/>
          </a:stretch>
        </p:blipFill>
        <p:spPr bwMode="auto">
          <a:xfrm>
            <a:off x="6732588" y="2852738"/>
            <a:ext cx="2087562" cy="1622425"/>
          </a:xfrm>
          <a:prstGeom prst="rect">
            <a:avLst/>
          </a:prstGeom>
          <a:noFill/>
          <a:ln w="9525">
            <a:noFill/>
            <a:round/>
            <a:headEnd/>
            <a:tailEnd/>
          </a:ln>
          <a:effectLst/>
        </p:spPr>
      </p:pic>
      <p:pic>
        <p:nvPicPr>
          <p:cNvPr id="10250" name="Picture 10"/>
          <p:cNvPicPr>
            <a:picLocks noChangeAspect="1" noChangeArrowheads="1"/>
          </p:cNvPicPr>
          <p:nvPr/>
        </p:nvPicPr>
        <p:blipFill>
          <a:blip r:embed="rId10"/>
          <a:srcRect/>
          <a:stretch>
            <a:fillRect/>
          </a:stretch>
        </p:blipFill>
        <p:spPr bwMode="auto">
          <a:xfrm>
            <a:off x="3419475" y="4941888"/>
            <a:ext cx="2089150" cy="1582737"/>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4213" y="260350"/>
            <a:ext cx="7772400" cy="2562225"/>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5400"/>
              <a:t>7 апреля - Всемирный день здоровья. </a:t>
            </a:r>
          </a:p>
        </p:txBody>
      </p:sp>
      <p:pic>
        <p:nvPicPr>
          <p:cNvPr id="11266" name="Picture 2"/>
          <p:cNvPicPr>
            <a:picLocks noChangeAspect="1" noChangeArrowheads="1"/>
          </p:cNvPicPr>
          <p:nvPr/>
        </p:nvPicPr>
        <p:blipFill>
          <a:blip r:embed="rId3"/>
          <a:srcRect/>
          <a:stretch>
            <a:fillRect/>
          </a:stretch>
        </p:blipFill>
        <p:spPr bwMode="auto">
          <a:xfrm>
            <a:off x="2987675" y="2997200"/>
            <a:ext cx="3011488" cy="3671888"/>
          </a:xfrm>
          <a:prstGeom prst="rect">
            <a:avLst/>
          </a:prstGeom>
          <a:noFill/>
          <a:ln w="9525">
            <a:noFill/>
            <a:round/>
            <a:headEnd/>
            <a:tailEnd/>
          </a:ln>
          <a:effectLst/>
        </p:spPr>
      </p:pic>
      <p:pic>
        <p:nvPicPr>
          <p:cNvPr id="11267" name="Picture 3"/>
          <p:cNvPicPr>
            <a:picLocks noChangeAspect="1" noChangeArrowheads="1"/>
          </p:cNvPicPr>
          <p:nvPr/>
        </p:nvPicPr>
        <p:blipFill>
          <a:blip r:embed="rId4"/>
          <a:srcRect/>
          <a:stretch>
            <a:fillRect/>
          </a:stretch>
        </p:blipFill>
        <p:spPr bwMode="auto">
          <a:xfrm>
            <a:off x="323850" y="333375"/>
            <a:ext cx="990600" cy="1343025"/>
          </a:xfrm>
          <a:prstGeom prst="rect">
            <a:avLst/>
          </a:prstGeom>
          <a:noFill/>
          <a:ln w="9525">
            <a:noFill/>
            <a:round/>
            <a:headEnd/>
            <a:tailEnd/>
          </a:ln>
          <a:effectLst/>
        </p:spPr>
      </p:pic>
      <p:pic>
        <p:nvPicPr>
          <p:cNvPr id="11268" name="Picture 4"/>
          <p:cNvPicPr>
            <a:picLocks noChangeAspect="1" noChangeArrowheads="1"/>
          </p:cNvPicPr>
          <p:nvPr/>
        </p:nvPicPr>
        <p:blipFill>
          <a:blip r:embed="rId5"/>
          <a:srcRect/>
          <a:stretch>
            <a:fillRect/>
          </a:stretch>
        </p:blipFill>
        <p:spPr bwMode="auto">
          <a:xfrm>
            <a:off x="7885113" y="333375"/>
            <a:ext cx="895350" cy="1343025"/>
          </a:xfrm>
          <a:prstGeom prst="rect">
            <a:avLst/>
          </a:prstGeom>
          <a:noFill/>
          <a:ln w="9525">
            <a:noFill/>
            <a:round/>
            <a:headEnd/>
            <a:tailEnd/>
          </a:ln>
          <a:effectLst/>
        </p:spPr>
      </p:pic>
      <p:pic>
        <p:nvPicPr>
          <p:cNvPr id="11269" name="Picture 5"/>
          <p:cNvPicPr>
            <a:picLocks noChangeAspect="1" noChangeArrowheads="1"/>
          </p:cNvPicPr>
          <p:nvPr/>
        </p:nvPicPr>
        <p:blipFill>
          <a:blip r:embed="rId6"/>
          <a:srcRect/>
          <a:stretch>
            <a:fillRect/>
          </a:stretch>
        </p:blipFill>
        <p:spPr bwMode="auto">
          <a:xfrm>
            <a:off x="250825" y="2276475"/>
            <a:ext cx="1944688" cy="1465263"/>
          </a:xfrm>
          <a:prstGeom prst="rect">
            <a:avLst/>
          </a:prstGeom>
          <a:noFill/>
          <a:ln w="9525">
            <a:noFill/>
            <a:round/>
            <a:headEnd/>
            <a:tailEnd/>
          </a:ln>
          <a:effectLst/>
        </p:spPr>
      </p:pic>
      <p:pic>
        <p:nvPicPr>
          <p:cNvPr id="11270" name="Picture 6"/>
          <p:cNvPicPr>
            <a:picLocks noChangeAspect="1" noChangeArrowheads="1"/>
          </p:cNvPicPr>
          <p:nvPr/>
        </p:nvPicPr>
        <p:blipFill>
          <a:blip r:embed="rId7"/>
          <a:srcRect/>
          <a:stretch>
            <a:fillRect/>
          </a:stretch>
        </p:blipFill>
        <p:spPr bwMode="auto">
          <a:xfrm>
            <a:off x="823913" y="4149725"/>
            <a:ext cx="1416050" cy="1800225"/>
          </a:xfrm>
          <a:prstGeom prst="rect">
            <a:avLst/>
          </a:prstGeom>
          <a:noFill/>
          <a:ln w="9525">
            <a:noFill/>
            <a:round/>
            <a:headEnd/>
            <a:tailEnd/>
          </a:ln>
          <a:effectLst/>
        </p:spPr>
      </p:pic>
      <p:pic>
        <p:nvPicPr>
          <p:cNvPr id="11271" name="Picture 7"/>
          <p:cNvPicPr>
            <a:picLocks noChangeAspect="1" noChangeArrowheads="1"/>
          </p:cNvPicPr>
          <p:nvPr/>
        </p:nvPicPr>
        <p:blipFill>
          <a:blip r:embed="rId8"/>
          <a:srcRect/>
          <a:stretch>
            <a:fillRect/>
          </a:stretch>
        </p:blipFill>
        <p:spPr bwMode="auto">
          <a:xfrm>
            <a:off x="6659563" y="2276475"/>
            <a:ext cx="2160587" cy="1435100"/>
          </a:xfrm>
          <a:prstGeom prst="rect">
            <a:avLst/>
          </a:prstGeom>
          <a:noFill/>
          <a:ln w="9525">
            <a:noFill/>
            <a:round/>
            <a:headEnd/>
            <a:tailEnd/>
          </a:ln>
          <a:effectLst/>
        </p:spPr>
      </p:pic>
      <p:pic>
        <p:nvPicPr>
          <p:cNvPr id="11272" name="Picture 8"/>
          <p:cNvPicPr>
            <a:picLocks noChangeAspect="1" noChangeArrowheads="1"/>
          </p:cNvPicPr>
          <p:nvPr/>
        </p:nvPicPr>
        <p:blipFill>
          <a:blip r:embed="rId9"/>
          <a:srcRect/>
          <a:stretch>
            <a:fillRect/>
          </a:stretch>
        </p:blipFill>
        <p:spPr bwMode="auto">
          <a:xfrm>
            <a:off x="6588125" y="4076700"/>
            <a:ext cx="1406525" cy="1871663"/>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684213" y="260350"/>
            <a:ext cx="7772400" cy="1008063"/>
          </a:xfrm>
          <a:ln/>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800">
                <a:latin typeface="Times New Roman" pitchFamily="16" charset="0"/>
              </a:rPr>
              <a:t>Правильное питание – залог физического здоровья</a:t>
            </a:r>
          </a:p>
        </p:txBody>
      </p:sp>
      <p:sp>
        <p:nvSpPr>
          <p:cNvPr id="12290" name="Rectangle 2"/>
          <p:cNvSpPr>
            <a:spLocks noGrp="1" noChangeArrowheads="1"/>
          </p:cNvSpPr>
          <p:nvPr>
            <p:ph type="subTitle" idx="4294967295"/>
          </p:nvPr>
        </p:nvSpPr>
        <p:spPr bwMode="auto">
          <a:xfrm>
            <a:off x="611188" y="2205038"/>
            <a:ext cx="7273925" cy="3671887"/>
          </a:xfrm>
          <a:prstGeom prst="rect">
            <a:avLst/>
          </a:prstGeom>
          <a:noFill/>
          <a:ln/>
        </p:spPr>
        <p:txBody>
          <a:bodyPr lIns="90000" tIns="46800" rIns="90000" bIns="46800"/>
          <a:lstStyle/>
          <a:p>
            <a:pPr marL="0" indent="0"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a:p>
        </p:txBody>
      </p:sp>
      <p:pic>
        <p:nvPicPr>
          <p:cNvPr id="12291" name="Picture 3"/>
          <p:cNvPicPr>
            <a:picLocks noChangeAspect="1" noChangeArrowheads="1"/>
          </p:cNvPicPr>
          <p:nvPr/>
        </p:nvPicPr>
        <p:blipFill>
          <a:blip r:embed="rId3"/>
          <a:srcRect/>
          <a:stretch>
            <a:fillRect/>
          </a:stretch>
        </p:blipFill>
        <p:spPr bwMode="auto">
          <a:xfrm>
            <a:off x="323850" y="1773238"/>
            <a:ext cx="8459788" cy="4748212"/>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Black"/>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Black"/>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406</Words>
  <PresentationFormat>Экран (4:3)</PresentationFormat>
  <Paragraphs>50</Paragraphs>
  <Slides>14</Slides>
  <Notes>14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14</vt:i4>
      </vt:variant>
    </vt:vector>
  </HeadingPairs>
  <TitlesOfParts>
    <vt:vector size="21" baseType="lpstr">
      <vt:lpstr>Times New Roman</vt:lpstr>
      <vt:lpstr>Arial Black</vt:lpstr>
      <vt:lpstr>Arial</vt:lpstr>
      <vt:lpstr>Arial Unicode MS</vt:lpstr>
      <vt:lpstr>Wingdings</vt:lpstr>
      <vt:lpstr>Тема Office</vt:lpstr>
      <vt:lpstr>Тема Office</vt:lpstr>
      <vt:lpstr>   </vt:lpstr>
      <vt:lpstr>  "Когда нет здоровья, молчит мудрость,  не может цвести искусство, не играют силы, бecпoлезно богатство и бессилен разум".   </vt:lpstr>
      <vt:lpstr>По определению Всемирной организации здравоохранения, здоровье -«состояние полного физического, душевного и социального благополучия, а не только отсутствие болезней и физических дефектов»  Здоровье как часть культуры всегда входило в круг прагматических забот общества. Культура здоровья в любом обществе – это часть видения обществом самого себя и его членов.        Примерно 2500 лет назад Гиппократ учил, что состояние здоровья является доказательством того, что человек достиг состояния гармонии как внутри себя, так и со своим окружением, и все, что оказывает влияние на мозг, воздействует и на тело. В V веке до н.э. Перикл говорил, что «здоровье - это состояние морального, психического и физического благополучия, которое дает человеку возможность стойко и не теряя самообладания переносить любые жизненные невзгоды». </vt:lpstr>
      <vt:lpstr>  В современном обществе проблема сохранения и укрепления здоровья - является как никогда ранее актуальной. Это объясняется тем, что к ним предъявляются весьма высокие требования, соответствовать которым могут только здоровые люди.  В настоящее время признано, что здоровье - это отсутствие болезней в физическом теле и сознании человека. При этом все физиологические системы организма работают нормально и эффективно. В сознании человека отсутствует угнетение или раздражение, нет отрицательных эмоций и отрицательных мыслительных процессов. Общий настрой сознания бодрый, уверенный и устойчивый.   </vt:lpstr>
      <vt:lpstr>          По мнению большинства ученых, физическое здоровье человека на 50% зависит от образа жизни, на 20% от экологических факторов, еще на 20% от генетических особенностей и на 8- 10% - от развития медицины.               Следовательно, наше здоровье -это и здоровый образ жизни, и благоприятная среда обитания, рациональное питание с условием обеспечения безопасности пищевых продуктов и воды…</vt:lpstr>
      <vt:lpstr>Физическое здоровье - это естественное состояние организма, обусловленное нормальным функционированием всех его органов и систем. Если хорошо работают все органы и системы, то и весь организм человека (система саморегулирующаяся) правильно функционирует и развивается.</vt:lpstr>
      <vt:lpstr>Физические упражнения и спорт – залог физического здоровья</vt:lpstr>
      <vt:lpstr>7 апреля - Всемирный день здоровья. </vt:lpstr>
      <vt:lpstr>Правильное питание – залог физического здоровья</vt:lpstr>
      <vt:lpstr>Мониторингом физического здоровья является комплексная диагностика состояния организма человека в целом.</vt:lpstr>
      <vt:lpstr>Слайд 11</vt:lpstr>
      <vt:lpstr>Слайд 12</vt:lpstr>
      <vt:lpstr>Заключение</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Admin</cp:lastModifiedBy>
  <cp:revision>58</cp:revision>
  <cp:lastPrinted>1601-01-01T00:00:00Z</cp:lastPrinted>
  <dcterms:created xsi:type="dcterms:W3CDTF">2010-01-24T07:47:50Z</dcterms:created>
  <dcterms:modified xsi:type="dcterms:W3CDTF">2013-10-10T07:51:06Z</dcterms:modified>
</cp:coreProperties>
</file>