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F3AB-471E-464F-8B58-B40CA8D5A52F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7C5-B551-4739-86DA-5796906179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F3AB-471E-464F-8B58-B40CA8D5A52F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7C5-B551-4739-86DA-579690617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F3AB-471E-464F-8B58-B40CA8D5A52F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7C5-B551-4739-86DA-579690617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F3AB-471E-464F-8B58-B40CA8D5A52F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7C5-B551-4739-86DA-5796906179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F3AB-471E-464F-8B58-B40CA8D5A52F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7C5-B551-4739-86DA-579690617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F3AB-471E-464F-8B58-B40CA8D5A52F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7C5-B551-4739-86DA-5796906179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F3AB-471E-464F-8B58-B40CA8D5A52F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7C5-B551-4739-86DA-5796906179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F3AB-471E-464F-8B58-B40CA8D5A52F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7C5-B551-4739-86DA-579690617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F3AB-471E-464F-8B58-B40CA8D5A52F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7C5-B551-4739-86DA-579690617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F3AB-471E-464F-8B58-B40CA8D5A52F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7C5-B551-4739-86DA-579690617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F3AB-471E-464F-8B58-B40CA8D5A52F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87C5-B551-4739-86DA-5796906179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E2F3AB-471E-464F-8B58-B40CA8D5A52F}" type="datetimeFigureOut">
              <a:rPr lang="ru-RU" smtClean="0"/>
              <a:t>03.05.2012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2487C5-B551-4739-86DA-5796906179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0" y="7212547"/>
            <a:ext cx="2386575" cy="1789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20" y="5675279"/>
            <a:ext cx="2285246" cy="1713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38" y="6391467"/>
            <a:ext cx="3010668" cy="22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608" y="323528"/>
            <a:ext cx="5472607" cy="52322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Играем, познаём, рисуем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35" y="846748"/>
            <a:ext cx="67943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</a:t>
            </a:r>
            <a:r>
              <a:rPr lang="ru-RU" dirty="0"/>
              <a:t>вид деятельности дошкольника – </a:t>
            </a:r>
            <a:r>
              <a:rPr lang="ru-RU" dirty="0" smtClean="0"/>
              <a:t>игра.</a:t>
            </a:r>
          </a:p>
          <a:p>
            <a:r>
              <a:rPr lang="ru-RU" dirty="0"/>
              <a:t>Главное, что может сделать взрослый, – это научить его играть вместе с другими детьми. Важно показать, что играть друг с другом, гораздо интереснее, чем одному. Проводим с малышами различные виды игр (игры-приветствия, хороводные, пальчиковые, игры-сказки), которые помогают им сдружиться, лучше узнать друг друга, снимают эмоциональное напряжение и скованность, застенчивость и нерешительность, учат правильно выражать свои эмоции и чувства. Во время </a:t>
            </a:r>
            <a:r>
              <a:rPr lang="ru-RU" dirty="0" smtClean="0"/>
              <a:t>игр дети удовлетворяют </a:t>
            </a:r>
            <a:r>
              <a:rPr lang="ru-RU" dirty="0"/>
              <a:t>потребности в движении, в общении и в образном поэтическом слове. По своей сути игры просты и доступны детям, они легко и с удовольствием включаются в игровую деятельность. На основе совместных игровых действий возникает эмоциональное общение ребенка с взрослыми и сверстниками, происходит освоение разных способов взаимодействия, формируются умения действовать по правилам, развиваются чувства сопереживания, готовности помочь.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51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3340"/>
            <a:ext cx="2996952" cy="2247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6" y="6313021"/>
            <a:ext cx="2112235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25" y="6948264"/>
            <a:ext cx="2763720" cy="2072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10032"/>
            <a:ext cx="6858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Дошкольный возраст – важный этап в развитии психических процессов </a:t>
            </a:r>
            <a:r>
              <a:rPr lang="ru-RU" dirty="0" smtClean="0"/>
              <a:t>ребенка.</a:t>
            </a:r>
          </a:p>
          <a:p>
            <a:r>
              <a:rPr lang="ru-RU" dirty="0" smtClean="0"/>
              <a:t> </a:t>
            </a:r>
            <a:r>
              <a:rPr lang="ru-RU" dirty="0"/>
              <a:t>Именно восприятие является основой мышления и практической деятельности для ребёнка, основой ориентации его в окружающем мире.</a:t>
            </a:r>
            <a:br>
              <a:rPr lang="ru-RU" dirty="0"/>
            </a:br>
            <a:r>
              <a:rPr lang="ru-RU" dirty="0"/>
              <a:t>Учитывая это, организуем совместную деятельность с детьми на основе игр, способствующих развитию всех свойств восприятия, а также других психических процессов (памяти, внимания, мышления). В процессе таких игр обучаем детей основным действиям и правилам восприятия, развиваем их умения различать отдельные свойства предметов, их особенности и назначение, учим объединять свойства предметов в целостный образ предмета, узнавать знакомые предметы, замечать их отличие и сходство, знакомим с новыми предметами и явлениями. Применяя на практике перцептивные действия, развиваем восприятие цвета, формы, величины, пространства, обучаем действиям с предметами, формируем познавательную активность и любознательность малышей. Для каждого вида восприятия подобраны специальные игровые задания, которые постепенно усложняются.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1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621">
            <a:off x="217319" y="7054031"/>
            <a:ext cx="2287793" cy="1715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538">
            <a:off x="3157724" y="7423105"/>
            <a:ext cx="2112639" cy="1584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158">
            <a:off x="4908619" y="6495913"/>
            <a:ext cx="1796818" cy="1347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203">
            <a:off x="1997967" y="6243671"/>
            <a:ext cx="1788232" cy="1341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0426" y="35902"/>
            <a:ext cx="68884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Особое место </a:t>
            </a:r>
            <a:r>
              <a:rPr lang="ru-RU" sz="1600" dirty="0" smtClean="0"/>
              <a:t>уделяем </a:t>
            </a:r>
            <a:r>
              <a:rPr lang="ru-RU" sz="1600" dirty="0"/>
              <a:t>детскому художественному творчеству: рисованию, лепке, аппликации. Изобразительная деятельность для ребенка – не столько художественно-эстетическое действо, сколько прекрасный способ безболезненно выразить свои эмоции и чувства. Наша цель – не научить ребенка техническим приемам рисования, а помочь ему посредством разных видов художественного творчества справиться с </a:t>
            </a:r>
            <a:r>
              <a:rPr lang="ru-RU" sz="1600" dirty="0" smtClean="0"/>
              <a:t>проблемами. Детская </a:t>
            </a:r>
            <a:r>
              <a:rPr lang="ru-RU" sz="1600" dirty="0"/>
              <a:t>изобразительная </a:t>
            </a:r>
            <a:r>
              <a:rPr lang="ru-RU" sz="1600" dirty="0" smtClean="0"/>
              <a:t>деятельность, </a:t>
            </a:r>
            <a:r>
              <a:rPr lang="ru-RU" sz="1600" dirty="0"/>
              <a:t>дополненная игрой, сказкой, музыкой, выполняет терапевтическую и профилактическую функции, приводя в баланс внутреннее состояние физических, психических и эмоциональных качеств ребенка, наполняет его душу положительными эмоциями. В процессе изобразительной деятельности развиваются воображение и творческие способности детей, они творят в буквальном смысле «своими руками», свободно взаимодействуя с различными материалами, «насыщаясь» игрой с ними. Используем в работе с детьми нетрадиционные техники рисования (пальчиками, ладошкой, ножками, тычками, штампами, мыльными пузырями и др.), лепку из различных материалов (глины, пластилина, теста). В процессе художественной деятельности у малышей развиваются также мелкая моторика и тактильная чувствительность. Кроме того, детское изобразительное творчество позволяет показывать ребенку плоды своего труда другим людям – близким, сверстникам, то есть, через осознание своего авторства, способствует формированию положительной самооценки ребенка и позитивному отношению его к окружающему миру.</a:t>
            </a:r>
          </a:p>
        </p:txBody>
      </p:sp>
    </p:spTree>
    <p:extLst>
      <p:ext uri="{BB962C8B-B14F-4D97-AF65-F5344CB8AC3E}">
        <p14:creationId xmlns:p14="http://schemas.microsoft.com/office/powerpoint/2010/main" val="35718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1960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 1 этапа:</a:t>
            </a:r>
            <a:r>
              <a:rPr lang="ru-RU" dirty="0" smtClean="0"/>
              <a:t> уточнить и закрепить представления детей об изобразительном искусстве, его видах, о том, кто создаёт произведения искусства, о роли изобразительного искусства в жизни человека; как к нему относятся люди, где хранятся подлинные произведения искусства, как себя ведут люди в музеях. Вызвать у детей интерес, эмоциональную отзывчивость на произведения искусства, желание всматриваться в них, соотносить увиденное с личным опытом.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7914" y="6281678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Следующий этап</a:t>
            </a:r>
            <a:r>
              <a:rPr lang="ru-RU" dirty="0"/>
              <a:t> – это целенаправленная и углублённая работа по ознакомлению со свойствами цвета: познакомить детей с составными и основными цветами. Дать представление о спектральном круге. Познакомить с художественными материалами (чем работает художник) акварель, гуашь, палитра. Развивать представления о тёплых и холодных цветах, показать значение их контраста. Упражнять в получении составных цветов разных оттенков путём смешивания. Познакомить с ахроматическими красками.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00" y="2392489"/>
            <a:ext cx="3236979" cy="2427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19" y="4300207"/>
            <a:ext cx="2601416" cy="1951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2891411"/>
            <a:ext cx="1906522" cy="14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Цель 3 этапа работы:</a:t>
            </a:r>
            <a:r>
              <a:rPr lang="ru-RU" dirty="0"/>
              <a:t> познакомить детей с одним из жанров изобразительного искусства – пейзажем (природным, морским, космическим). Учить понимать настроение пейзажа и отношение художника к картине, выделять средства выразительности: колорит, композицию, материал. Показать связь музыки, стихов и изобразительного искусства, единства средств выразительности и передачи в разное время года, разное время суток, самостоятельно выбирать и использовать средства выразительности. Рисовать разные породы деревьев. Воспитывать любовь к родной природе, умение видеть природу в произведениях искусства. Дети любят и чувствуют природу. Сила её эстетического воздействия велика, что и произведения пейзажной живописи вызывает у них радостные ассоциации. Знакомство с этим жанром изобразительного искусства не должно носить для детей только познавательный характер, а должно превратиться в увлекательную и прекрасную «прогулку» по природе родной страны с незримым присутствием тонких и деликатных попутчиков – художников, у которых дети учатся видеть, понимать и любить и природу, и искусство.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43" y="5888000"/>
            <a:ext cx="2492896" cy="1869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7097008"/>
            <a:ext cx="2520281" cy="1890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7" y="7339012"/>
            <a:ext cx="2204863" cy="165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В шести-семилетнем возрасте при соответственной подготовке детскому восприятию уже становится доступным понимание тонкостей, связанных с настроением художника. Один и тот же пейзаж, написанный разным художником, может оказаться разным, выражать разные чувства, разные мысли.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96136"/>
            <a:ext cx="685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Итак, в заключении можно сказать, что изобразительное искусство, поэзия, музыка, а также изобразительная деятельность самих детей помогла закрепить и углубить пока элементарные, но очень нужные знания о родной природе, искусстве. «Через познания сути, содержания искусства в душе ребенка постепенно формируется нравственно – эстетическая позиция, необходимая нашему обществу, отношения ко всем явлениям жизни – к природе, труду, любви, дружбе, к Родине – сказал Б. М. </a:t>
            </a:r>
            <a:r>
              <a:rPr lang="ru-RU" dirty="0" err="1"/>
              <a:t>Нелонский</a:t>
            </a:r>
            <a:r>
              <a:rPr lang="ru-RU" dirty="0"/>
              <a:t> в своей книге «Мудрость красоты».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628">
            <a:off x="6491" y="3923928"/>
            <a:ext cx="2948947" cy="22117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743">
            <a:off x="4014598" y="4040661"/>
            <a:ext cx="2807906" cy="21059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153">
            <a:off x="1872444" y="1855320"/>
            <a:ext cx="3044957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543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шуня</dc:creator>
  <cp:lastModifiedBy>шуня</cp:lastModifiedBy>
  <cp:revision>10</cp:revision>
  <dcterms:created xsi:type="dcterms:W3CDTF">2012-05-03T19:07:59Z</dcterms:created>
  <dcterms:modified xsi:type="dcterms:W3CDTF">2012-05-03T20:42:55Z</dcterms:modified>
</cp:coreProperties>
</file>