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937282" cy="142876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Казань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turprofi.ru/images/new/170111/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6572296" cy="4000528"/>
          </a:xfrm>
          <a:prstGeom prst="rect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photokzn.ru/userfiles/picbig/img201205141431104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3781959" cy="3400436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http://www.rutraveller.ru/icache/u_7/e/7EVENT/al253368/289279_608x60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14686"/>
            <a:ext cx="4071934" cy="3386146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Памятники </a:t>
            </a:r>
            <a:r>
              <a:rPr lang="ru-RU" dirty="0" err="1" smtClean="0">
                <a:solidFill>
                  <a:srgbClr val="FF0000"/>
                </a:solidFill>
              </a:rPr>
              <a:t>М.Джалиля,К.Гали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4" descr="http://www.inmsk.ru/images/34827/98/3482798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3709554" cy="472325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</p:pic>
      <p:pic>
        <p:nvPicPr>
          <p:cNvPr id="5" name="Picture 2" descr="http://ljplus.ru/img2/z/o/zoulfia/P10100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643050"/>
            <a:ext cx="3848867" cy="4745559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Г.Тукай «</a:t>
            </a:r>
            <a:r>
              <a:rPr lang="ru-RU" dirty="0" err="1" smtClean="0">
                <a:solidFill>
                  <a:srgbClr val="FF0000"/>
                </a:solidFill>
              </a:rPr>
              <a:t>Шурале</a:t>
            </a:r>
            <a:r>
              <a:rPr lang="ru-RU" dirty="0" smtClean="0">
                <a:solidFill>
                  <a:srgbClr val="FF0000"/>
                </a:solidFill>
              </a:rPr>
              <a:t>».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6" descr="http://www.museum.ru/imgB.asp?3562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3214710" cy="435771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</p:pic>
      <p:pic>
        <p:nvPicPr>
          <p:cNvPr id="5" name="Picture 2" descr="http://www.etovidel.net/appended_files/big/4e7c3562aad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9426" y="2857496"/>
            <a:ext cx="4848822" cy="378445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Универсиада -2013.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img-fotki.yandex.ru/get/29/olga141500.4/0_12812_74e3116b_XL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14422"/>
            <a:ext cx="4000528" cy="35719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http://news.mail.ru/pic/e1/60/main16320432_e5621c02e7334804b5773174aa487c81.jpg#1024#68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3071810"/>
            <a:ext cx="4071965" cy="3462151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svargo.net/m/projects/2011/11251127050983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4143404" cy="2928958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2" descr="http://www.pro-goroda.ru/sites/default/files/field/image/putin_kazan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1008" y="3714752"/>
            <a:ext cx="4194854" cy="284796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Аквапарк  «Ривьера».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i4.otzovik.com/2011/08/03/103930/img/562023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811337"/>
            <a:ext cx="5715000" cy="428625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Символ города </a:t>
            </a:r>
            <a:r>
              <a:rPr lang="ru-RU" dirty="0" err="1" smtClean="0">
                <a:solidFill>
                  <a:srgbClr val="FF0000"/>
                </a:solidFill>
              </a:rPr>
              <a:t>Казани-Зилант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autotravel.ru/phalbum/90267/14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71612"/>
            <a:ext cx="6154935" cy="470852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Кул</a:t>
            </a:r>
            <a:r>
              <a:rPr lang="ru-RU" dirty="0" smtClean="0">
                <a:solidFill>
                  <a:srgbClr val="FF0000"/>
                </a:solidFill>
              </a:rPr>
              <a:t> Шариф</a:t>
            </a:r>
            <a:endParaRPr lang="ru-RU" dirty="0"/>
          </a:p>
        </p:txBody>
      </p:sp>
      <p:pic>
        <p:nvPicPr>
          <p:cNvPr id="4" name="Содержимое 3" descr="http://i.sunhome.ru/foto/15/kul_sharif_glavnaya_mechet_kaza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600200"/>
            <a:ext cx="4786346" cy="470852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Башня </a:t>
            </a:r>
            <a:r>
              <a:rPr lang="ru-RU" dirty="0" err="1" smtClean="0">
                <a:solidFill>
                  <a:srgbClr val="FF0000"/>
                </a:solidFill>
              </a:rPr>
              <a:t>Сююмбике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http://daypic.ru/wp-content/uploads/2011/05/283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285860"/>
            <a:ext cx="4786346" cy="5429288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ТЦ «Кольцо», </a:t>
            </a:r>
            <a:r>
              <a:rPr lang="ru-RU" dirty="0" err="1" smtClean="0">
                <a:solidFill>
                  <a:srgbClr val="FF0000"/>
                </a:solidFill>
              </a:rPr>
              <a:t>истор.библиотека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nowaday.biz/wp-content/uploads/%D0%9D%D0%B0%D1%86%D0%B8%D0%BE%D0%BD%D0%B0%D0%BB%D1%8C%D0%BD%D0%B0%D1%8F-%D0%B1%D0%B8%D0%B1%D0%BB%D0%B8%D0%BE%D1%82%D0%B5%D0%BA%D0%B0-%D0%A2%D0%B0%D1%82%D0%B0%D1%80%D1%81%D1%82%D0%B0%D0%BD%D0%B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85860"/>
            <a:ext cx="4000528" cy="3286147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http://skidka-kazan.ru/images/tc/1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496"/>
            <a:ext cx="4000528" cy="3711477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Аэропорт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www.bckhimki.ru/files/funguide/kazan/kazan_airpo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857496"/>
            <a:ext cx="4500594" cy="3857652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" name="Содержимое 3" descr="http://news.mail.ru/pic/36/ec/main16265134_825efd0c5a833424c7816a69d5829e55.jpg#1024#62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4929222" cy="3214711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Метрополитен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kaskov.expressassist.ru/kazananons/kazan_0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4000528" cy="3857652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436" name="Picture 4" descr="http://go2.imgsmail.ru/imgpreview?key=http%3A//fb.ru/misc/i/gallery/10441/34682.jpg&amp;mb=imgdb_preview_12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143116"/>
            <a:ext cx="3787513" cy="385765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Памятник Су </a:t>
            </a:r>
            <a:r>
              <a:rPr lang="ru-RU" dirty="0" err="1" smtClean="0">
                <a:solidFill>
                  <a:srgbClr val="FF0000"/>
                </a:solidFill>
              </a:rPr>
              <a:t>Анасы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s47.radikal.ru/i117/0906/5e/189f6c1b76a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3786214" cy="3286148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http://info.tatcenter.ru/illustrations/1248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071810"/>
            <a:ext cx="4000502" cy="3286148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 улице Баумана.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fanat1k.ru/e107_files/img/39018/6895/123961-bb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285861"/>
            <a:ext cx="3710520" cy="3357586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http://www.kazved.ru/uploadimg/360600_98972_11_Kotu_Kazanskomu_ul_Bauman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4071966" cy="3417826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</TotalTime>
  <Words>39</Words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Казань</vt:lpstr>
      <vt:lpstr>Символ города Казани-Зилант</vt:lpstr>
      <vt:lpstr>Кул Шариф</vt:lpstr>
      <vt:lpstr>Башня Сююмбике</vt:lpstr>
      <vt:lpstr>ТЦ «Кольцо», истор.библиотека.</vt:lpstr>
      <vt:lpstr>Аэропорт</vt:lpstr>
      <vt:lpstr>Метрополитен</vt:lpstr>
      <vt:lpstr>Памятник Су Анасы.</vt:lpstr>
      <vt:lpstr>На улице Баумана.</vt:lpstr>
      <vt:lpstr>Слайд 10</vt:lpstr>
      <vt:lpstr>Памятники М.Джалиля,К.Гали.</vt:lpstr>
      <vt:lpstr>Г.Тукай «Шурале».</vt:lpstr>
      <vt:lpstr>Универсиада -2013.</vt:lpstr>
      <vt:lpstr>Слайд 14</vt:lpstr>
      <vt:lpstr>Аквапарк  «Ривьера».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Казань</dc:title>
  <cp:lastModifiedBy>Admin</cp:lastModifiedBy>
  <cp:revision>5</cp:revision>
  <dcterms:modified xsi:type="dcterms:W3CDTF">2014-01-20T14:54:54Z</dcterms:modified>
</cp:coreProperties>
</file>