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0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69E11DB-16F9-4C99-9161-AEEB29B3D79D}" type="datetimeFigureOut">
              <a:rPr lang="ru-RU" smtClean="0"/>
              <a:t>20.04.2013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BE92FF1-B9AD-4B91-AB87-CDF592216F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0"/>
            <a:ext cx="7227030" cy="2348880"/>
          </a:xfrm>
        </p:spPr>
        <p:txBody>
          <a:bodyPr/>
          <a:lstStyle/>
          <a:p>
            <a:pPr algn="ctr"/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ПРЕЗЕНТАЦИЯ</a:t>
            </a:r>
            <a:b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«БУДЬ ЗДОРОВ, ЛУНТИК»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ПРИГОТОВИЛА:</a:t>
            </a:r>
          </a:p>
          <a:p>
            <a:pPr algn="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Наталья Сергеевна Столяр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520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СПАСИБО ВАМ РЕБЯТА</a:t>
            </a:r>
            <a:endParaRPr lang="ru-RU" b="1" i="1" dirty="0"/>
          </a:p>
        </p:txBody>
      </p:sp>
      <p:pic>
        <p:nvPicPr>
          <p:cNvPr id="4" name="Picture 2" descr="C:\Documents and Settings\Alecksandr\Рабочий стол\откр. зан\рисунки\242807487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72816"/>
            <a:ext cx="4931152" cy="458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03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88641"/>
            <a:ext cx="7117180" cy="86409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</a:rPr>
              <a:t>ЗДРАВСТВУЙТЕ  РЕБЯТА!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117180" cy="56612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5" descr="F:\откр. зан\рисунки\7645e633fc3d3707d44a0f18c395a13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>
            <a:fillRect/>
          </a:stretch>
        </p:blipFill>
        <p:spPr bwMode="auto">
          <a:xfrm>
            <a:off x="2214563" y="1268760"/>
            <a:ext cx="4341812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88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НОС</a:t>
            </a:r>
            <a:endParaRPr lang="ru-RU" b="1" i="1" dirty="0"/>
          </a:p>
        </p:txBody>
      </p:sp>
      <p:pic>
        <p:nvPicPr>
          <p:cNvPr id="4" name="Объект 3" descr="C:\Users\User\Desktop\А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628800"/>
            <a:ext cx="2808312" cy="2880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C:\Users\User\Desktop\ЫЫ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000250"/>
            <a:ext cx="9525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Desktop\ОЩУЩАТЬ ПРОХЛАДУ ЛЕСНЫХ ЛУГОВ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085184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ААА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968349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374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595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731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125113" cy="924475"/>
          </a:xfrm>
        </p:spPr>
        <p:txBody>
          <a:bodyPr/>
          <a:lstStyle/>
          <a:p>
            <a:pPr algn="ctr"/>
            <a:r>
              <a:rPr lang="ru-RU" b="1" i="1" dirty="0" smtClean="0"/>
              <a:t>УХО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45044" y="956837"/>
            <a:ext cx="4277781" cy="34924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User\Desktop\ФФФ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044" y="956837"/>
            <a:ext cx="4277781" cy="3492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ИПР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74302"/>
            <a:ext cx="1924050" cy="193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ОООО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97152"/>
            <a:ext cx="1905000" cy="178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слышать читаемого человека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588796"/>
            <a:ext cx="2054930" cy="184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44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125113" cy="924475"/>
          </a:xfrm>
        </p:spPr>
        <p:txBody>
          <a:bodyPr/>
          <a:lstStyle/>
          <a:p>
            <a:pPr algn="ctr"/>
            <a:endParaRPr lang="ru-RU" b="1" i="1" dirty="0"/>
          </a:p>
        </p:txBody>
      </p:sp>
      <p:pic>
        <p:nvPicPr>
          <p:cNvPr id="1026" name="Picture 2" descr="C:\Users\User\Desktop\зарядка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492896"/>
            <a:ext cx="1513608" cy="208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iзап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204864"/>
            <a:ext cx="1800200" cy="3214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Объект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700808"/>
            <a:ext cx="3960440" cy="515719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563888" y="653153"/>
            <a:ext cx="21499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457200">
              <a:spcBef>
                <a:spcPct val="0"/>
              </a:spcBef>
            </a:pPr>
            <a:r>
              <a:rPr lang="ru-RU" sz="3200" b="1" i="1" dirty="0">
                <a:solidFill>
                  <a:prstClr val="black">
                    <a:lumMod val="75000"/>
                    <a:lumOff val="25000"/>
                  </a:prstClr>
                </a:solidFill>
                <a:ea typeface="+mj-ea"/>
              </a:rPr>
              <a:t>Зарядка</a:t>
            </a:r>
          </a:p>
        </p:txBody>
      </p:sp>
    </p:spTree>
    <p:extLst>
      <p:ext uri="{BB962C8B-B14F-4D97-AF65-F5344CB8AC3E}">
        <p14:creationId xmlns:p14="http://schemas.microsoft.com/office/powerpoint/2010/main" val="213341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ладошки</a:t>
            </a:r>
            <a:endParaRPr lang="ru-RU" b="1" i="1" dirty="0"/>
          </a:p>
        </p:txBody>
      </p:sp>
      <p:pic>
        <p:nvPicPr>
          <p:cNvPr id="1026" name="Picture 2" descr="C:\Users\User\Desktop\iЛАДОШКИ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528513"/>
            <a:ext cx="4619799" cy="256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моем руки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03086"/>
            <a:ext cx="201622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МАРИНА\Desktop\2371294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945305"/>
            <a:ext cx="1741146" cy="22768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3" descr="C:\Users\МАРИНА\Desktop\lyambliosis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4142" y="4316622"/>
            <a:ext cx="2063824" cy="1811107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0673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Продукты питания</a:t>
            </a:r>
            <a:endParaRPr lang="ru-RU" b="1" i="1" dirty="0"/>
          </a:p>
        </p:txBody>
      </p:sp>
      <p:pic>
        <p:nvPicPr>
          <p:cNvPr id="1027" name="Picture 3" descr="C:\Users\User\Desktop\iвапн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2048014"/>
            <a:ext cx="5544616" cy="4117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826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ВИТАМИНЫ</a:t>
            </a:r>
            <a:endParaRPr lang="ru-RU" b="1" i="1" dirty="0"/>
          </a:p>
        </p:txBody>
      </p:sp>
      <p:pic>
        <p:nvPicPr>
          <p:cNvPr id="2050" name="Picture 2" descr="C:\Users\User\Desktop\666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797" y="2127151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у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01" y="422108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 descr="C:\Users\User\Desktop\в.jpe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14"/>
          <a:stretch/>
        </p:blipFill>
        <p:spPr bwMode="auto">
          <a:xfrm>
            <a:off x="755576" y="1412776"/>
            <a:ext cx="1038225" cy="1428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C:\Users\User\Desktop\с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268760"/>
            <a:ext cx="1895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.jpe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3548" y="4293096"/>
            <a:ext cx="1762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User\Desktop\куц3.jpe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797" y="476709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629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20</Words>
  <Application>Microsoft Office PowerPoint</Application>
  <PresentationFormat>Экран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ПРЕЗЕНТАЦИЯ «БУДЬ ЗДОРОВ, ЛУНТИК»</vt:lpstr>
      <vt:lpstr>ЗДРАВСТВУЙТЕ  РЕБЯТА!</vt:lpstr>
      <vt:lpstr>НОС</vt:lpstr>
      <vt:lpstr>Презентация PowerPoint</vt:lpstr>
      <vt:lpstr>УХО</vt:lpstr>
      <vt:lpstr>Презентация PowerPoint</vt:lpstr>
      <vt:lpstr>ладошки</vt:lpstr>
      <vt:lpstr>Продукты питания</vt:lpstr>
      <vt:lpstr>ВИТАМИНЫ</vt:lpstr>
      <vt:lpstr>СПАСИБО ВАМ РЕБЯТА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ЗДРАВСТВУЙТЕ  РЕБЯТА!</dc:title>
  <dc:creator>User</dc:creator>
  <cp:lastModifiedBy>User</cp:lastModifiedBy>
  <cp:revision>24</cp:revision>
  <dcterms:created xsi:type="dcterms:W3CDTF">2013-04-01T02:51:03Z</dcterms:created>
  <dcterms:modified xsi:type="dcterms:W3CDTF">2013-04-19T19:53:08Z</dcterms:modified>
</cp:coreProperties>
</file>