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C48B51-A006-4B4E-AB3C-9B3452F9F9DF}" type="datetimeFigureOut">
              <a:rPr lang="ru-RU" smtClean="0"/>
              <a:pPr/>
              <a:t>14.02.2014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F6ACD0-9E64-452F-9349-CCBD196B9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Reindeer-in-sn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8786874" cy="650085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1571636"/>
          </a:xfrm>
        </p:spPr>
        <p:txBody>
          <a:bodyPr>
            <a:normAutofit/>
          </a:bodyPr>
          <a:lstStyle/>
          <a:p>
            <a:r>
              <a:rPr lang="ru-RU" dirty="0" smtClean="0"/>
              <a:t>Знакомство с животными тундры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14282" y="6215082"/>
            <a:ext cx="8929718" cy="42862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Гончар О. В</a:t>
            </a: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83924" y="2989644"/>
            <a:ext cx="5376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Северный олень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 build="p"/>
      <p:bldP spid="7" grpId="1" build="p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Продуктивная деятельность: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4344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Выставка поделок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Макет: «Оленья упряжка»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олен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85992"/>
            <a:ext cx="2643206" cy="1643074"/>
          </a:xfrm>
          <a:prstGeom prst="rect">
            <a:avLst/>
          </a:prstGeo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рисунков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Рисунок 7" descr="олен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285992"/>
            <a:ext cx="2500329" cy="1643074"/>
          </a:xfrm>
          <a:prstGeom prst="rect">
            <a:avLst/>
          </a:prstGeom>
        </p:spPr>
      </p:pic>
      <p:pic>
        <p:nvPicPr>
          <p:cNvPr id="9" name="Рисунок 8" descr="олен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10" y="4643446"/>
            <a:ext cx="4000528" cy="22145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215238" cy="64294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Игра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000108"/>
            <a:ext cx="5486400" cy="697031"/>
          </a:xfrm>
        </p:spPr>
        <p:txBody>
          <a:bodyPr/>
          <a:lstStyle/>
          <a:p>
            <a:r>
              <a:rPr lang="ru-RU" sz="2400" dirty="0" smtClean="0"/>
              <a:t>«Четвертый</a:t>
            </a:r>
            <a:r>
              <a:rPr lang="ru-RU" dirty="0" smtClean="0"/>
              <a:t> </a:t>
            </a:r>
            <a:r>
              <a:rPr lang="ru-RU" sz="2400" dirty="0" smtClean="0"/>
              <a:t>лишний»</a:t>
            </a:r>
            <a:endParaRPr lang="ru-RU" sz="2400" dirty="0"/>
          </a:p>
        </p:txBody>
      </p:sp>
      <p:pic>
        <p:nvPicPr>
          <p:cNvPr id="8" name="Рисунок 7" descr="i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928802"/>
            <a:ext cx="1428750" cy="1428750"/>
          </a:xfrm>
          <a:prstGeom prst="rect">
            <a:avLst/>
          </a:prstGeom>
        </p:spPr>
      </p:pic>
      <p:pic>
        <p:nvPicPr>
          <p:cNvPr id="9" name="Рисунок 8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1928802"/>
            <a:ext cx="1643074" cy="1428750"/>
          </a:xfrm>
          <a:prstGeom prst="rect">
            <a:avLst/>
          </a:prstGeom>
        </p:spPr>
      </p:pic>
      <p:pic>
        <p:nvPicPr>
          <p:cNvPr id="10" name="Рисунок 9" descr="i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928802"/>
            <a:ext cx="1714512" cy="1428750"/>
          </a:xfrm>
          <a:prstGeom prst="rect">
            <a:avLst/>
          </a:prstGeom>
        </p:spPr>
      </p:pic>
      <p:pic>
        <p:nvPicPr>
          <p:cNvPr id="11" name="Рисунок 10" descr="0_35b9f_13ddb43a_X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1928802"/>
            <a:ext cx="1643042" cy="1428760"/>
          </a:xfrm>
          <a:prstGeom prst="rect">
            <a:avLst/>
          </a:prstGeom>
        </p:spPr>
      </p:pic>
      <p:pic>
        <p:nvPicPr>
          <p:cNvPr id="12" name="Рисунок 11" descr="i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143380"/>
            <a:ext cx="1428760" cy="1428760"/>
          </a:xfrm>
          <a:prstGeom prst="rect">
            <a:avLst/>
          </a:prstGeom>
        </p:spPr>
      </p:pic>
      <p:pic>
        <p:nvPicPr>
          <p:cNvPr id="13" name="Рисунок 12" descr="i (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702" y="4143380"/>
            <a:ext cx="1643074" cy="1428750"/>
          </a:xfrm>
          <a:prstGeom prst="rect">
            <a:avLst/>
          </a:prstGeom>
        </p:spPr>
      </p:pic>
      <p:pic>
        <p:nvPicPr>
          <p:cNvPr id="14" name="Рисунок 13" descr="голубь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00562" y="4143380"/>
            <a:ext cx="1643074" cy="1428760"/>
          </a:xfrm>
          <a:prstGeom prst="rect">
            <a:avLst/>
          </a:prstGeom>
        </p:spPr>
      </p:pic>
      <p:pic>
        <p:nvPicPr>
          <p:cNvPr id="15" name="Рисунок 14" descr="normal_1328618503_004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428860" y="4143380"/>
            <a:ext cx="1643086" cy="142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9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9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22 -0.02267  -0.033 -0.06133  -0.027 -0.1  C -0.024 -0.11333  -0.02 -0.12667  -0.014 -0.13733  C -0.01 -0.10667  0.004 -0.07867  0.025 -0.06133  C 0.025 -0.09867  0.041 -0.13467  0.068 -0.15067  C 0.077 -0.15733  0.087 -0.16  0.097 -0.16133  C 0.082 -0.13867  0.074 -0.10667  0.077 -0.07333  C 0.099 -0.09733  0.13 -0.10267  0.157 -0.08533  C 0.166 -0.08  0.175 -0.07067  0.181 -0.06133  C 0.158 -0.064  0.134 -0.052  0.117 -0.028  C 0.144 -0.02  0.167 0.008  0.174 0.04667  C 0.176 0.06  0.176 0.07333  0.174 0.08667  C 0.161 0.06133  0.139 0.044  0.115 0.04133  C 0.127 0.07467  0.124 0.116  0.106 0.14667  C 0.099 0.15733  0.091 0.16667  0.082 0.172  C 0.089 0.14267  0.085 0.10933  0.072 0.08267  C 0.06 0.116  0.034 0.13867  0.004 0.13867  C -0.007 0.13867  -0.017 0.136  -0.026 0.13067  C -0.004 0.12  0.013 0.09467  0.021 0.064  C -0.007 0.072  -0.036 0.06  -0.055 0.02933  C -0.062 0.01733  -0.066 0.00533  -0.069 -0.008  C -0.049 0.00933  -0.023 0.012  0 0  Z" pathEditMode="relative" ptsTypes="">
                                      <p:cBhvr>
                                        <p:cTn id="1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_big_125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97" y="44624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15292" y="1071546"/>
            <a:ext cx="7113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mph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xit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3" grpId="2"/>
      <p:bldP spid="3" grpId="3"/>
      <p:bldP spid="3" grpId="4"/>
      <p:bldP spid="3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Вид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кратковременный.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Интеграция образовательных областей: 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Коммуникация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Социализация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Художественное творчество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Художественная литература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Познание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Участники проекта: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smtClean="0"/>
              <a:t>дети, воспитатели, родители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2891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Цель: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Формирование представления об оленях, как о животных северного края</a:t>
            </a:r>
            <a:endParaRPr lang="ru-RU" dirty="0"/>
          </a:p>
        </p:txBody>
      </p:sp>
      <p:pic>
        <p:nvPicPr>
          <p:cNvPr id="4" name="Рисунок 3" descr="2245765-26c402eb6b1553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2786058"/>
            <a:ext cx="6786610" cy="39290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2" build="p"/>
      <p:bldP spid="3" grpId="3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Задачи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Способствовать умению выделять основные признаки и особенности северного оленя;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умение устанавливать причинно-следственные связи, умение делать выводы;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Развивать любознательность;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Воспитывать интерес и бережное отношение к живой природе.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5794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Проблемная ситуация</a:t>
            </a: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: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215338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Наша тундра - это наша северная природа и каждый человек, живущий в нём, должен заботливо и бережно относиться к нему, сохраняя все его традиции, ценности и богатства.</a:t>
            </a:r>
          </a:p>
          <a:p>
            <a:pPr>
              <a:buNone/>
            </a:pPr>
            <a:r>
              <a:rPr lang="ru-RU" dirty="0" smtClean="0"/>
              <a:t>         Анализируя знания детей о тундре, выявлено, что дети в недостаточной степени имеют представления  об особенностях и образе жизни, а также повадках и питании животных крайнего севера, в частности, северного оленя.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Мотивация: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x_6f06d0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8072494" cy="428628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0"/>
            <a:ext cx="8186766" cy="521495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Обратить внимание детей на появление северного оленя в центре познания;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Вызвать интерес, узнать как можно больше о северном олене.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Гипотеза: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Рисунок 3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714464"/>
            <a:ext cx="7858180" cy="514353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21537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Северный олень – одно из самых красивых животных севера.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580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Предполагаемый результат: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 smtClean="0"/>
              <a:t>У детей сформированы знания о северном олене, как о животном тундры;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Сформирован устойчивый интерес к живой природе;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Дети умеют применять полученные знания в продуктивной деятельности.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715404" cy="86834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Проблемно - деятельностный этап:</a:t>
            </a:r>
            <a:endParaRPr lang="ru-RU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214422"/>
          <a:ext cx="8229600" cy="554736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7268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Организованная образовательная деятельность, осуществляемая в разных видах детской деятельности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Образовательная деятельность в режимных моментах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Самостоятельная деятельность детей (с использованием ресурсов среды)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Взаимодействие с родителями</a:t>
                      </a:r>
                      <a:endParaRPr lang="ru-RU" sz="1600" dirty="0"/>
                    </a:p>
                  </a:txBody>
                  <a:tcPr/>
                </a:tc>
              </a:tr>
              <a:tr h="344613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«Северный олень»</a:t>
                      </a:r>
                    </a:p>
                    <a:p>
                      <a:r>
                        <a:rPr lang="ru-RU" sz="1600" dirty="0" smtClean="0"/>
                        <a:t>Беседа:</a:t>
                      </a:r>
                      <a:r>
                        <a:rPr lang="ru-RU" sz="1600" baseline="0" dirty="0" smtClean="0"/>
                        <a:t> животный мир тундры, </a:t>
                      </a:r>
                      <a:r>
                        <a:rPr lang="ru-RU" sz="1600" dirty="0" smtClean="0"/>
                        <a:t>рассматривание макета северного оленя, слушание</a:t>
                      </a:r>
                      <a:r>
                        <a:rPr lang="ru-RU" sz="1600" baseline="0" dirty="0" smtClean="0"/>
                        <a:t> муз. произведения «Олененок» Н. Соловьевой,  дидактическая игра «Назови детеныша», лепка «Северный олень».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Чтение сказок:</a:t>
                      </a:r>
                    </a:p>
                    <a:p>
                      <a:r>
                        <a:rPr lang="ru-RU" sz="1600" dirty="0" smtClean="0"/>
                        <a:t>«Почему олень так быстро бегает?», «Два оленя». Дидактические игры: «Биологическая цепочка», «Подумай, о ком можно так сказать». Подвижные игры: «Ловля оленей», «Оленьи упряжки»,</a:t>
                      </a:r>
                      <a:r>
                        <a:rPr lang="ru-RU" sz="1600" baseline="0" dirty="0" smtClean="0"/>
                        <a:t> «Ловкий оленевод». </a:t>
                      </a:r>
                      <a:r>
                        <a:rPr lang="ru-RU" sz="1600" dirty="0" smtClean="0"/>
                        <a:t>Разучивание танца «Северный олень».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Дидактические игры: «Разреж</a:t>
                      </a:r>
                      <a:r>
                        <a:rPr lang="ru-RU" sz="1600" baseline="0" dirty="0" smtClean="0"/>
                        <a:t>ь </a:t>
                      </a:r>
                      <a:r>
                        <a:rPr lang="ru-RU" sz="1600" dirty="0" smtClean="0"/>
                        <a:t>картинки</a:t>
                      </a:r>
                      <a:r>
                        <a:rPr lang="ru-RU" sz="1600" baseline="0" dirty="0" smtClean="0"/>
                        <a:t> - </a:t>
                      </a:r>
                      <a:r>
                        <a:rPr lang="ru-RU" sz="1600" dirty="0" smtClean="0"/>
                        <a:t>животные севера», «Четвертый</a:t>
                      </a:r>
                      <a:r>
                        <a:rPr lang="ru-RU" sz="1600" baseline="0" dirty="0" smtClean="0"/>
                        <a:t> лишний</a:t>
                      </a:r>
                      <a:r>
                        <a:rPr lang="ru-RU" sz="1600" dirty="0" smtClean="0"/>
                        <a:t>», рисование цветными карандашами «Олененок», пазлы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с изображением оленя и других животных тундры.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Чтение сказок, разучивание стихотворения «Олень», подбор иллюстраций, фотографий</a:t>
                      </a:r>
                      <a:r>
                        <a:rPr lang="ru-RU" sz="1600" baseline="0" dirty="0" smtClean="0"/>
                        <a:t> с изображением тундры, ее обитателей, совместные поделки на тему «Животные севера».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508</TotalTime>
  <Words>403</Words>
  <Application>Microsoft Office PowerPoint</Application>
  <PresentationFormat>Экран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Знакомство с животными тундры</vt:lpstr>
      <vt:lpstr>Слайд 2</vt:lpstr>
      <vt:lpstr>Цель:</vt:lpstr>
      <vt:lpstr>Задачи:</vt:lpstr>
      <vt:lpstr>Проблемная ситуация:</vt:lpstr>
      <vt:lpstr>Мотивация:</vt:lpstr>
      <vt:lpstr>Гипотеза:</vt:lpstr>
      <vt:lpstr>Предполагаемый результат:</vt:lpstr>
      <vt:lpstr>Проблемно - деятельностный этап:</vt:lpstr>
      <vt:lpstr>Продуктивная деятельность:</vt:lpstr>
      <vt:lpstr>Игра:</vt:lpstr>
      <vt:lpstr>Слайд 12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Равина</dc:creator>
  <cp:lastModifiedBy>Valya</cp:lastModifiedBy>
  <cp:revision>62</cp:revision>
  <dcterms:created xsi:type="dcterms:W3CDTF">2013-05-25T04:11:48Z</dcterms:created>
  <dcterms:modified xsi:type="dcterms:W3CDTF">2014-02-14T08:44:20Z</dcterms:modified>
</cp:coreProperties>
</file>