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85932" autoAdjust="0"/>
  </p:normalViewPr>
  <p:slideViewPr>
    <p:cSldViewPr>
      <p:cViewPr varScale="1">
        <p:scale>
          <a:sx n="84" d="100"/>
          <a:sy n="84" d="100"/>
        </p:scale>
        <p:origin x="-7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3055A-3123-4E53-ACCC-42AD524BFEAB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1878-D9E3-4E6D-9C0D-C5D155BC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6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929966"/>
          </a:xfrm>
        </p:spPr>
        <p:txBody>
          <a:bodyPr/>
          <a:lstStyle/>
          <a:p>
            <a:r>
              <a:rPr lang="ru-RU" sz="2000" b="1" i="1" dirty="0"/>
              <a:t>Спортивный праздник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«</a:t>
            </a:r>
            <a:r>
              <a:rPr lang="ru-RU" sz="2000" b="1" i="1" dirty="0"/>
              <a:t>Олимпийское будущее России»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(дети старшего возраста с родителями)</a:t>
            </a:r>
            <a:endParaRPr lang="ru-RU" sz="20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Подготовила воспитатель по физическое культуре </a:t>
            </a:r>
          </a:p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Орлова Г.М.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97152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Pictures\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6992"/>
            <a:ext cx="86995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68" y="1556792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01622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2131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7531" y="2881859"/>
            <a:ext cx="7416824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</a:rPr>
              <a:t>Мы веселые ребята, звездочки Москвы,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</a:rPr>
              <a:t>На спортивном небосклоне пока мы не видны.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</a:rPr>
              <a:t>Будем спортом заниматься, надо только постараться,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</a:rPr>
              <a:t>Будем быстрыми расти,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</a:rPr>
              <a:t>С</a:t>
            </a:r>
            <a:r>
              <a:rPr lang="ru-RU" sz="2000" b="1" i="1" dirty="0" smtClean="0">
                <a:solidFill>
                  <a:srgbClr val="C00000"/>
                </a:solidFill>
              </a:rPr>
              <a:t>танем </a:t>
            </a:r>
            <a:r>
              <a:rPr lang="ru-RU" sz="2000" b="1" i="1" dirty="0">
                <a:solidFill>
                  <a:srgbClr val="C00000"/>
                </a:solidFill>
              </a:rPr>
              <a:t>звездами </a:t>
            </a:r>
            <a:r>
              <a:rPr lang="ru-RU" sz="2000" b="1" i="1" dirty="0" smtClean="0">
                <a:solidFill>
                  <a:srgbClr val="C00000"/>
                </a:solidFill>
              </a:rPr>
              <a:t>Москвы!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1090464" y="6926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7020272" y="1607096"/>
            <a:ext cx="9144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7584" y="2424659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379273" y="4509120"/>
            <a:ext cx="914400" cy="914400"/>
          </a:xfrm>
          <a:prstGeom prst="star5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280226" y="4487617"/>
            <a:ext cx="914400" cy="9144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Выход участников</a:t>
            </a:r>
            <a:endParaRPr lang="ru-RU" sz="32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688632" cy="3672408"/>
          </a:xfr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838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Талисманы олимпиады</a:t>
            </a:r>
            <a:br>
              <a:rPr lang="ru-RU" sz="2800" b="1" i="1" dirty="0" smtClean="0"/>
            </a:br>
            <a:r>
              <a:rPr lang="ru-RU" sz="2800" b="1" i="1" dirty="0" smtClean="0"/>
              <a:t>у нас в гостях</a:t>
            </a:r>
            <a:endParaRPr lang="ru-RU" sz="28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7"/>
            <a:ext cx="1438275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G:\спортивный праздник Олимпийское будущее России 15 мая 2013 г. гр. № 2,5,7,8\фото 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21" y="2060848"/>
            <a:ext cx="60496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5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Веселая разминка</a:t>
            </a:r>
            <a:endParaRPr lang="ru-RU" sz="32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25658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Передача олимпийского огня</a:t>
            </a:r>
            <a:br>
              <a:rPr lang="ru-RU" sz="2800" b="1" i="1" dirty="0" smtClean="0"/>
            </a:br>
            <a:r>
              <a:rPr lang="ru-RU" sz="2800" i="1" dirty="0" smtClean="0"/>
              <a:t>(эстафета)</a:t>
            </a:r>
            <a:endParaRPr lang="ru-RU" sz="28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6724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G:\спортивный праздник Олимпийское будущее России 15 мая 2013 г. гр. № 2,5,7,8\фото 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456384" cy="216024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Олимпийские кольца</a:t>
            </a:r>
            <a:br>
              <a:rPr lang="ru-RU" sz="3200" b="1" i="1" dirty="0" smtClean="0"/>
            </a:br>
            <a:r>
              <a:rPr lang="ru-RU" sz="3200" i="1" dirty="0" smtClean="0"/>
              <a:t>(эстафета)</a:t>
            </a:r>
            <a:endParaRPr lang="ru-RU" sz="32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40060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4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Веселый мяч</a:t>
            </a:r>
            <a:br>
              <a:rPr lang="ru-RU" sz="3200" b="1" i="1" dirty="0" smtClean="0"/>
            </a:br>
            <a:r>
              <a:rPr lang="ru-RU" sz="3200" i="1" dirty="0" smtClean="0"/>
              <a:t>(эстафета)</a:t>
            </a:r>
            <a:endParaRPr lang="ru-RU" sz="3200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6004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G:\спортивный праздник Олимпийское будущее России 15 мая 2013 г. гр. № 2,5,7,8\фото 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744416" cy="244827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Донеси – не урони</a:t>
            </a:r>
            <a:br>
              <a:rPr lang="ru-RU" sz="3200" b="1" i="1" dirty="0" smtClean="0"/>
            </a:br>
            <a:r>
              <a:rPr lang="ru-RU" sz="3200" i="1" dirty="0" smtClean="0"/>
              <a:t>(эстафета)</a:t>
            </a:r>
            <a:endParaRPr lang="ru-RU" sz="3200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68052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3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Комбинированная эстафета</a:t>
            </a:r>
            <a:endParaRPr lang="ru-RU" sz="3200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7068"/>
            <a:ext cx="3672408" cy="23483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G:\спортивный праздник Олимпийское будущее России 15 мая 2013 г. гр. № 2,5,7,8\фото 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384376" cy="237645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60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10069046</vt:lpstr>
      <vt:lpstr>Спортивный праздник  «Олимпийское будущее России» (дети старшего возраста с родителями)</vt:lpstr>
      <vt:lpstr>Выход участников</vt:lpstr>
      <vt:lpstr>Талисманы олимпиады у нас в гостях</vt:lpstr>
      <vt:lpstr>Веселая разминка</vt:lpstr>
      <vt:lpstr>Передача олимпийского огня (эстафета)</vt:lpstr>
      <vt:lpstr>Олимпийские кольца (эстафета)</vt:lpstr>
      <vt:lpstr>Веселый мяч (эстафета)</vt:lpstr>
      <vt:lpstr>Донеси – не урони (эстафета)</vt:lpstr>
      <vt:lpstr>Комбинированная эстафета</vt:lpstr>
      <vt:lpstr>Презентация PowerPoint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2011-08-18T13:52:20Z</dcterms:created>
  <dcterms:modified xsi:type="dcterms:W3CDTF">2013-10-16T07:00:44Z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