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680D5F-E4A6-4B8D-A2B1-AE91FECCC9B2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C989AB-BCFF-4CE0-B60F-96C864552C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87640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DF7D-1E6C-4E44-A590-76B862642963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12C6-FED9-43CD-ACFD-BBA92687E2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DF7D-1E6C-4E44-A590-76B862642963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12C6-FED9-43CD-ACFD-BBA92687E2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DF7D-1E6C-4E44-A590-76B862642963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12C6-FED9-43CD-ACFD-BBA92687E2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DF7D-1E6C-4E44-A590-76B862642963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12C6-FED9-43CD-ACFD-BBA92687E2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DF7D-1E6C-4E44-A590-76B862642963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12C6-FED9-43CD-ACFD-BBA92687E2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DF7D-1E6C-4E44-A590-76B862642963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12C6-FED9-43CD-ACFD-BBA92687E2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DF7D-1E6C-4E44-A590-76B862642963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12C6-FED9-43CD-ACFD-BBA92687E2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DF7D-1E6C-4E44-A590-76B862642963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12C6-FED9-43CD-ACFD-BBA92687E2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DF7D-1E6C-4E44-A590-76B862642963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12C6-FED9-43CD-ACFD-BBA92687E2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DF7D-1E6C-4E44-A590-76B862642963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12C6-FED9-43CD-ACFD-BBA92687E2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DF7D-1E6C-4E44-A590-76B862642963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12C6-FED9-43CD-ACFD-BBA92687E2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DDF7D-1E6C-4E44-A590-76B862642963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F12C6-FED9-43CD-ACFD-BBA92687E25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jpeg"/><Relationship Id="rId5" Type="http://schemas.openxmlformats.org/officeDocument/2006/relationships/image" Target="../media/image30.jpeg"/><Relationship Id="rId4" Type="http://schemas.openxmlformats.org/officeDocument/2006/relationships/image" Target="../media/image29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peg"/><Relationship Id="rId3" Type="http://schemas.openxmlformats.org/officeDocument/2006/relationships/image" Target="../media/image20.jpeg"/><Relationship Id="rId7" Type="http://schemas.openxmlformats.org/officeDocument/2006/relationships/image" Target="../media/image24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10" Type="http://schemas.openxmlformats.org/officeDocument/2006/relationships/image" Target="../media/image26.jpeg"/><Relationship Id="rId4" Type="http://schemas.openxmlformats.org/officeDocument/2006/relationships/image" Target="../media/image21.jpeg"/><Relationship Id="rId9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339752" y="1340768"/>
            <a:ext cx="434507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«Сочи 2014»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1266" name="Picture 2" descr="http://go2.imgsmail.ru/imgpreview?key=http%3A//olympic-2010.ru/wp-content/gallery/12022010/2010-02-13t044156z%5F01%5Foly133%5Frtridsp%5F3%5Folympics-opening.jpg&amp;mb=imgdb_preview_83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55776" y="2276872"/>
            <a:ext cx="4032448" cy="2876579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3707904" y="5229200"/>
            <a:ext cx="74313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Проект составил воспитатель подготовительной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Ершова Ю. Б.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67944" y="6309320"/>
            <a:ext cx="8082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2013 г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9512" y="548680"/>
            <a:ext cx="9169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ГБОУ ООШ №460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(структурное подразделение дошкольное отделение)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35696" y="548680"/>
            <a:ext cx="58140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ЧЕТВЕРТЫЙ ЭТАП  -  ПОДВЕДЕНИЕ ИТОГОВ</a:t>
            </a:r>
            <a:endParaRPr lang="ru-RU" sz="2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User\Pictures\2013-10-22\001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 rot="16200000">
            <a:off x="3936708" y="3488228"/>
            <a:ext cx="1603071" cy="220469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27" name="Picture 3" descr="C:\Users\User\Pictures\2013-10-22\002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 rot="10800000">
            <a:off x="1043608" y="1052736"/>
            <a:ext cx="1521560" cy="233305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28" name="Picture 4" descr="C:\Users\User\Pictures\2013-10-22\003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6876256" y="1340768"/>
            <a:ext cx="1289045" cy="177281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29" name="Picture 5" descr="C:\Users\User\Pictures\2013-10-22\004.jpg"/>
          <p:cNvPicPr>
            <a:picLocks noChangeAspect="1" noChangeArrowheads="1"/>
          </p:cNvPicPr>
          <p:nvPr/>
        </p:nvPicPr>
        <p:blipFill>
          <a:blip r:embed="rId5" cstate="screen">
            <a:lum bright="-10000"/>
          </a:blip>
          <a:srcRect/>
          <a:stretch>
            <a:fillRect/>
          </a:stretch>
        </p:blipFill>
        <p:spPr bwMode="auto">
          <a:xfrm>
            <a:off x="971600" y="4005064"/>
            <a:ext cx="1656184" cy="198742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30" name="Picture 6" descr="C:\Users\User\Pictures\2013-10-22\005.jpg"/>
          <p:cNvPicPr>
            <a:picLocks noChangeAspect="1" noChangeArrowheads="1"/>
          </p:cNvPicPr>
          <p:nvPr/>
        </p:nvPicPr>
        <p:blipFill>
          <a:blip r:embed="rId6" cstate="screen">
            <a:lum bright="-10000"/>
          </a:blip>
          <a:srcRect/>
          <a:stretch>
            <a:fillRect/>
          </a:stretch>
        </p:blipFill>
        <p:spPr bwMode="auto">
          <a:xfrm>
            <a:off x="6732240" y="4077072"/>
            <a:ext cx="1420003" cy="195292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3059832" y="1700808"/>
            <a:ext cx="374692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Дети вместе с родителями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нарисовали талисманы 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Олимпийских игр в городе Сочи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55976" y="5589240"/>
            <a:ext cx="915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мишка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03648" y="3501008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лучик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948264" y="3356992"/>
            <a:ext cx="1200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снежинка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03648" y="6165304"/>
            <a:ext cx="1087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леопард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020272" y="6165304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зайчик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5856" y="692696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ЛИТЕРАТУРА</a:t>
            </a:r>
            <a:endParaRPr lang="ru-RU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1844824"/>
            <a:ext cx="806489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 Серия наглядно – дидактических пособий «Расскажите детям об Олимпийских играх» - М.: «МОЗАИКА - СИНТЕЗ», 2013 г.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Серия наглядно – дидактических пособий «Расскажите детям об Олимпийских героях» - М.: «МОЗАИКА - СИНТЕЗ», 2013 г.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 Твой олимпийских учебник: Учебное пособие для учреждений. –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17 – е изд. , перераб. И доп. /В. С. Родиченко и др. – М.: Советский спорт, 2007 г.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4.От рождения до школы. Примерная общеобразовательная программа дошкольного образования / Под ред. Н. Е. Вераксы, Т. С. Комаровой, М. А. Васильевой – 2-е изд., испр. и доп. – М.: МОЗАИКА – СИНТЕЗ, 2011 – 336 с.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0"/>
            <a:ext cx="8424936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Цель:</a:t>
            </a:r>
            <a:r>
              <a:rPr lang="ru-RU" sz="2400" dirty="0" smtClean="0"/>
              <a:t> 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расширить знания и кругозор детей об Олимпийских играх.</a:t>
            </a:r>
            <a:b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rgbClr val="FF0000"/>
                </a:solidFill>
              </a:rPr>
              <a:t>Задачи:</a:t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i="1" u="sng" dirty="0" smtClean="0">
                <a:solidFill>
                  <a:schemeClr val="accent4">
                    <a:lumMod val="75000"/>
                  </a:schemeClr>
                </a:solidFill>
              </a:rPr>
              <a:t>Образовательные: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1.  Создать условия для обобщения знаний о правилах, которые способствуют укреплению здоровья детей, подвести детей к выводу, почему необходимо соблюдать ЗОЖ.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2.  Рассказать детям  о древнегреческих Олимпийских играх; о французском педагоге Пьер де Кубертене, который возобновил эти игры.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3.  Способствовать развитию умений составлять Олимпийский календарь.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/>
              <a:t>4</a:t>
            </a:r>
            <a:r>
              <a:rPr lang="ru-RU" dirty="0" smtClean="0">
                <a:solidFill>
                  <a:schemeClr val="tx1"/>
                </a:solidFill>
              </a:rPr>
              <a:t>.  Создать условия для систематизации знаний детей об олимпийской эмблеме, олимпийском флаге.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6.  Способствовать развитию умений разгадывать ребусы.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i="1" u="sng" dirty="0" smtClean="0">
                <a:solidFill>
                  <a:schemeClr val="accent4">
                    <a:lumMod val="75000"/>
                  </a:schemeClr>
                </a:solidFill>
              </a:rPr>
              <a:t>Развивающие: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Способствовать развитию коммуникативных качеств; умению работать в коллективе.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i="1" u="sng" dirty="0" smtClean="0">
                <a:solidFill>
                  <a:schemeClr val="accent4">
                    <a:lumMod val="75000"/>
                  </a:schemeClr>
                </a:solidFill>
              </a:rPr>
              <a:t>Воспитательные: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Воспитывать чувство уважения к товарищам.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95736" y="1556792"/>
            <a:ext cx="5091074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Используемые </a:t>
            </a:r>
          </a:p>
          <a:p>
            <a:pPr algn="ctr"/>
            <a:r>
              <a:rPr lang="ru-RU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технологи: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51720" y="3068960"/>
            <a:ext cx="603832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Личностно – ориентированная;</a:t>
            </a:r>
          </a:p>
          <a:p>
            <a:pPr marL="342900" indent="-342900">
              <a:buAutoNum type="arabicPeriod"/>
            </a:pP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Здоровьесберегающая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>
              <a:buAutoNum type="arabicPeriod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Информационно – коммуникационная;</a:t>
            </a:r>
          </a:p>
          <a:p>
            <a:pPr marL="342900" indent="-342900">
              <a:buAutoNum type="arabicPeriod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Игровые</a:t>
            </a:r>
          </a:p>
          <a:p>
            <a:pPr marL="342900" indent="-342900">
              <a:buAutoNum type="arabicPeriod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Технология проектной деятельности.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2" name="Picture 2" descr="http://go2.imgsmail.ru/imgpreview?key=http%3A//moderntoys.ru/components/com%5Fvirtuemart/shop%5Fimage/product/55368%5F2.jpg&amp;mb=imgdb_preview_413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2915816" cy="29158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go2.imgsmail.ru/imgpreview?key=http%3A//www.karapyzik.ru/thumb/800x0xcut/upload/iblock/5f7/5f740fec121bfdad31b039e766c1d185.jpg&amp;mb=imgdb_preview_293"/>
          <p:cNvPicPr>
            <a:picLocks noChangeAspect="1" noChangeArrowheads="1"/>
          </p:cNvPicPr>
          <p:nvPr/>
        </p:nvPicPr>
        <p:blipFill>
          <a:blip r:embed="rId2" cstate="screen"/>
          <a:srcRect r="-437"/>
          <a:stretch>
            <a:fillRect/>
          </a:stretch>
        </p:blipFill>
        <p:spPr bwMode="auto">
          <a:xfrm>
            <a:off x="2051720" y="0"/>
            <a:ext cx="5412609" cy="2636912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771800" y="2708920"/>
            <a:ext cx="4896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Срок реализации проекта: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 октября по 1 ноября 2013 г.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51720" y="4149080"/>
            <a:ext cx="53903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ЭТАП ПЕРВЫЙ- ПОГРУЖЕНИЕ В ПРОЕКТ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(НАПИСАНИЕ ПРОЕКТА)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95736" y="404664"/>
            <a:ext cx="52427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ВТРОРОЙ ЭТАП - ПОДГОТОВИТЕЛЬНЫЙ</a:t>
            </a:r>
            <a:endParaRPr lang="ru-RU" sz="2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35696" y="2348880"/>
            <a:ext cx="56886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Беседы с детьми об истории Олимпийских игр.</a:t>
            </a:r>
          </a:p>
          <a:p>
            <a:pPr marL="342900" indent="-342900">
              <a:buAutoNum type="arabicPeriod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2. Рассматривание иллюстраций с Олимпийскими чемпионами нашей страны.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3. Беседа с детьми о здоровом образе жизни.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 descr="http://go2.imgsmail.ru/imgpreview?key=http%3A//bgbiblio.narod.ru/sport%5Folimpiada/s10.jpg&amp;mb=imgdb_preview_1743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1520" y="692696"/>
            <a:ext cx="2051720" cy="1837797"/>
          </a:xfrm>
          <a:prstGeom prst="ellipse">
            <a:avLst/>
          </a:prstGeom>
          <a:noFill/>
        </p:spPr>
      </p:pic>
      <p:pic>
        <p:nvPicPr>
          <p:cNvPr id="18436" name="Picture 4" descr="http://www.grekomania.ru/images/news/tourism/big/2609_olympic-2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868144" y="4293096"/>
            <a:ext cx="2987824" cy="1991883"/>
          </a:xfrm>
          <a:prstGeom prst="ellipse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1720" y="332656"/>
            <a:ext cx="52288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ТРЕТИЙ ЭТАП – РЕАЛИЗАЦИЯ ПРОЕКТА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проведение мероприятия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«Олимпийские игры – путь к здоровью»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C:\Documents and Settings\эльмира\Рабочий стол\101MSDCF\DSC00897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683568" y="1484784"/>
            <a:ext cx="2952328" cy="1968219"/>
          </a:xfrm>
          <a:prstGeom prst="round2Diag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851920" y="148478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Чтобы быть здоровыми, нужно знать составляющие ЗОЖ. А чтобы их не забыть, мы вместе с детьми составили «Цветок здоровья».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Documents and Settings\эльмира\Рабочий стол\101MSDCF\DSC00911.JPG"/>
          <p:cNvPicPr>
            <a:picLocks noChangeAspect="1" noChangeArrowheads="1"/>
          </p:cNvPicPr>
          <p:nvPr/>
        </p:nvPicPr>
        <p:blipFill>
          <a:blip r:embed="rId3" cstate="screen"/>
          <a:stretch>
            <a:fillRect/>
          </a:stretch>
        </p:blipFill>
        <p:spPr bwMode="auto">
          <a:xfrm>
            <a:off x="5724128" y="2996952"/>
            <a:ext cx="3080706" cy="2392106"/>
          </a:xfrm>
          <a:prstGeom prst="round2DiagRect">
            <a:avLst/>
          </a:prstGeom>
          <a:noFill/>
        </p:spPr>
      </p:pic>
      <p:pic>
        <p:nvPicPr>
          <p:cNvPr id="6" name="Picture 3" descr="C:\Documents and Settings\эльмира\Рабочий стол\101MSDCF\DSC00912.JPG"/>
          <p:cNvPicPr>
            <a:picLocks noChangeAspect="1" noChangeArrowheads="1"/>
          </p:cNvPicPr>
          <p:nvPr/>
        </p:nvPicPr>
        <p:blipFill>
          <a:blip r:embed="rId4" cstate="screen"/>
          <a:stretch>
            <a:fillRect/>
          </a:stretch>
        </p:blipFill>
        <p:spPr bwMode="auto">
          <a:xfrm>
            <a:off x="3635896" y="4005064"/>
            <a:ext cx="1782070" cy="2630881"/>
          </a:xfrm>
          <a:prstGeom prst="round2Diag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79512" y="4149080"/>
            <a:ext cx="352839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Интересно, в 2018 году будут летние или зимние Олимпийские игры?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Чтобы это узнать, составим Олимпийский календарь.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эльмира\Рабочий стол\101MSDCF\DSC00918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67544" y="332656"/>
            <a:ext cx="2520280" cy="2392027"/>
          </a:xfrm>
          <a:prstGeom prst="round2DiagRect">
            <a:avLst/>
          </a:prstGeom>
          <a:noFill/>
        </p:spPr>
      </p:pic>
      <p:pic>
        <p:nvPicPr>
          <p:cNvPr id="4" name="Рисунок 3" descr="Рисунок2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3419872" y="188640"/>
            <a:ext cx="1966728" cy="1475046"/>
          </a:xfrm>
          <a:prstGeom prst="ellipse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292080" y="548680"/>
            <a:ext cx="3851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только у каждой страны есть свой флаг, но и у Олимпийских игр тоже.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Documents and Settings\эльмира\Рабочий стол\101MSDCF\DSC00921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5508104" y="1412776"/>
            <a:ext cx="3347717" cy="2232248"/>
          </a:xfrm>
          <a:prstGeom prst="round2Diag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059832" y="1844824"/>
            <a:ext cx="28620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Ребята знают, что он состоит из 5 колец. 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Голубое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черное, красное – в верхнем ряду.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Желтое, зеленое – в нижнем ряду.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 descr="C:\Documents and Settings\эльмира\Рабочий стол\101MSDCF\DSC00937.JPG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683568" y="3861048"/>
            <a:ext cx="3310752" cy="2207168"/>
          </a:xfrm>
          <a:prstGeom prst="round2Diag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4355976" y="4509120"/>
            <a:ext cx="43204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Каждое кольцо символизирует определенный континент.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Ребятам необходимо на каждый континент положить кольцо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пределенного цвета.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эльмира\Рабочий стол\101MSDCF\DSC00950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95536" y="260648"/>
            <a:ext cx="2232248" cy="2387547"/>
          </a:xfrm>
          <a:prstGeom prst="round2DiagRect">
            <a:avLst/>
          </a:prstGeom>
          <a:noFill/>
        </p:spPr>
      </p:pic>
      <p:pic>
        <p:nvPicPr>
          <p:cNvPr id="3" name="Picture 3" descr="C:\Documents and Settings\эльмира\Рабочий стол\101MSDCF\DSC00951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3275856" y="980728"/>
            <a:ext cx="2605296" cy="2187784"/>
          </a:xfrm>
          <a:prstGeom prst="round2DiagRect">
            <a:avLst/>
          </a:prstGeom>
          <a:noFill/>
        </p:spPr>
      </p:pic>
      <p:pic>
        <p:nvPicPr>
          <p:cNvPr id="4" name="Picture 3" descr="C:\Documents and Settings\эльмира\Рабочий стол\101MSDCF\DSC00953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6372200" y="260648"/>
            <a:ext cx="2386422" cy="2022718"/>
          </a:xfrm>
          <a:prstGeom prst="round2DiagRect">
            <a:avLst/>
          </a:prstGeom>
          <a:noFill/>
        </p:spPr>
      </p:pic>
      <p:pic>
        <p:nvPicPr>
          <p:cNvPr id="5" name="Picture 2" descr="C:\Documents and Settings\эльмира\Рабочий стол\101MSDCF\DSC00954.JPG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3131840" y="4581128"/>
            <a:ext cx="2877120" cy="2088232"/>
          </a:xfrm>
          <a:prstGeom prst="round2Diag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339752" y="335699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 теперь веселая разминка!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Дети делятся на две команды. Задача – нарисовать снеговика. Каждый ребенок рисует только один элемент от снеговика.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2" name="Picture 2" descr="http://go1.imgsmail.ru/imgpreview?key=http%3A//vseprootpusk.ru/wordpress/wp-content/gallery/cochi%5Fgal/mishka.png&amp;mb=imgdb_preview_1098"/>
          <p:cNvPicPr>
            <a:picLocks noChangeAspect="1" noChangeArrowheads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7020272" y="2996952"/>
            <a:ext cx="1656184" cy="2124447"/>
          </a:xfrm>
          <a:prstGeom prst="rect">
            <a:avLst/>
          </a:prstGeom>
          <a:noFill/>
        </p:spPr>
      </p:pic>
      <p:pic>
        <p:nvPicPr>
          <p:cNvPr id="8" name="Picture 2" descr="http://go2.imgsmail.ru/imgpreview?key=http%3A//moderntoys.ru/components/com%5Fvirtuemart/shop%5Fimage/product/55368%5F2.jpg&amp;mb=imgdb_preview_413"/>
          <p:cNvPicPr>
            <a:picLocks noChangeAspect="1" noChangeArrowheads="1"/>
          </p:cNvPicPr>
          <p:nvPr/>
        </p:nvPicPr>
        <p:blipFill>
          <a:blip r:embed="rId7" cstate="screen"/>
          <a:srcRect/>
          <a:stretch>
            <a:fillRect/>
          </a:stretch>
        </p:blipFill>
        <p:spPr bwMode="auto">
          <a:xfrm>
            <a:off x="251520" y="4437112"/>
            <a:ext cx="1691680" cy="21081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Documents and Settings\эльмира\Рабочий стол\101MSDCF\DSC00945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67544" y="482867"/>
            <a:ext cx="1944216" cy="1208567"/>
          </a:xfrm>
          <a:prstGeom prst="roundRect">
            <a:avLst/>
          </a:prstGeom>
          <a:noFill/>
        </p:spPr>
      </p:pic>
      <p:pic>
        <p:nvPicPr>
          <p:cNvPr id="6" name="Picture 3" descr="C:\Documents and Settings\эльмира\Рабочий стол\101MSDCF\DSC00946.JPG"/>
          <p:cNvPicPr>
            <a:picLocks noChangeAspect="1" noChangeArrowheads="1"/>
          </p:cNvPicPr>
          <p:nvPr/>
        </p:nvPicPr>
        <p:blipFill rotWithShape="1">
          <a:blip r:embed="rId3" cstate="screen"/>
          <a:srcRect/>
          <a:stretch/>
        </p:blipFill>
        <p:spPr bwMode="auto">
          <a:xfrm>
            <a:off x="2473583" y="1939071"/>
            <a:ext cx="2160000" cy="1008000"/>
          </a:xfrm>
          <a:prstGeom prst="roundRect">
            <a:avLst/>
          </a:prstGeom>
          <a:noFill/>
        </p:spPr>
      </p:pic>
      <p:pic>
        <p:nvPicPr>
          <p:cNvPr id="7" name="Picture 3" descr="C:\Documents and Settings\эльмира\Рабочий стол\101MSDCF\DSC00947.JPG"/>
          <p:cNvPicPr>
            <a:picLocks noChangeArrowheads="1"/>
          </p:cNvPicPr>
          <p:nvPr/>
        </p:nvPicPr>
        <p:blipFill rotWithShape="1">
          <a:blip r:embed="rId4" cstate="screen"/>
          <a:srcRect/>
          <a:stretch/>
        </p:blipFill>
        <p:spPr bwMode="auto">
          <a:xfrm>
            <a:off x="6876256" y="576000"/>
            <a:ext cx="2016224" cy="1080000"/>
          </a:xfrm>
          <a:prstGeom prst="roundRect">
            <a:avLst/>
          </a:prstGeom>
          <a:noFill/>
        </p:spPr>
      </p:pic>
      <p:pic>
        <p:nvPicPr>
          <p:cNvPr id="9" name="Picture 4" descr="C:\Documents and Settings\эльмира\Рабочий стол\101MSDCF\DSC00948.JPG"/>
          <p:cNvPicPr>
            <a:picLocks noChangeAspect="1" noChangeArrowheads="1"/>
          </p:cNvPicPr>
          <p:nvPr/>
        </p:nvPicPr>
        <p:blipFill rotWithShape="1">
          <a:blip r:embed="rId5" cstate="screen">
            <a:lum bright="-20000"/>
          </a:blip>
          <a:srcRect/>
          <a:stretch/>
        </p:blipFill>
        <p:spPr bwMode="auto">
          <a:xfrm>
            <a:off x="1398598" y="4941336"/>
            <a:ext cx="1440160" cy="1512000"/>
          </a:xfrm>
          <a:prstGeom prst="roundRect">
            <a:avLst/>
          </a:prstGeom>
          <a:noFill/>
        </p:spPr>
      </p:pic>
      <p:pic>
        <p:nvPicPr>
          <p:cNvPr id="10" name="Picture 5" descr="C:\Documents and Settings\эльмира\Рабочий стол\101MSDCF\DSC00949.JPG"/>
          <p:cNvPicPr>
            <a:picLocks noChangeAspect="1" noChangeArrowheads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6300192" y="5345198"/>
            <a:ext cx="2448272" cy="1224136"/>
          </a:xfrm>
          <a:prstGeom prst="round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2913158" y="188640"/>
            <a:ext cx="41090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Что за талисманы Олимпийских игр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здесь зашифрованы?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2" name="Picture 2" descr="http://go2.imgsmail.ru/imgpreview?key=http%3A//moderntoys.ru/components/com%5Fvirtuemart/shop%5Fimage/product/55368%5F3.jpg&amp;mb=imgdb_preview_413"/>
          <p:cNvPicPr>
            <a:picLocks noChangeAspect="1" noChangeArrowheads="1"/>
          </p:cNvPicPr>
          <p:nvPr/>
        </p:nvPicPr>
        <p:blipFill>
          <a:blip r:embed="rId7" cstate="screen">
            <a:lum bright="-20000"/>
          </a:blip>
          <a:srcRect/>
          <a:stretch>
            <a:fillRect/>
          </a:stretch>
        </p:blipFill>
        <p:spPr bwMode="auto">
          <a:xfrm>
            <a:off x="6424638" y="2060848"/>
            <a:ext cx="2736304" cy="273630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25604" name="Picture 4" descr="http://go1.imgsmail.ru/imgpreview?key=http%3A//www.totkot.ru/resources/5223713-original.jpeg&amp;mb=imgdb_preview_1306"/>
          <p:cNvPicPr>
            <a:picLocks noChangeAspect="1" noChangeArrowheads="1"/>
          </p:cNvPicPr>
          <p:nvPr/>
        </p:nvPicPr>
        <p:blipFill>
          <a:blip r:embed="rId8" cstate="screen">
            <a:lum bright="-20000"/>
          </a:blip>
          <a:srcRect/>
          <a:stretch>
            <a:fillRect/>
          </a:stretch>
        </p:blipFill>
        <p:spPr bwMode="auto">
          <a:xfrm>
            <a:off x="513140" y="1969418"/>
            <a:ext cx="2136347" cy="27003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25606" name="Picture 6" descr="http://go2.imgsmail.ru/imgpreview?key=http%3A//moderntoys.ru/components/com%5Fvirtuemart/shop%5Fimage/product/55368%5F2.jpg&amp;mb=imgdb_preview_413"/>
          <p:cNvPicPr>
            <a:picLocks noChangeAspect="1" noChangeArrowheads="1"/>
          </p:cNvPicPr>
          <p:nvPr/>
        </p:nvPicPr>
        <p:blipFill>
          <a:blip r:embed="rId9" cstate="screen">
            <a:lum bright="-20000"/>
          </a:blip>
          <a:srcRect/>
          <a:stretch>
            <a:fillRect/>
          </a:stretch>
        </p:blipFill>
        <p:spPr bwMode="auto">
          <a:xfrm>
            <a:off x="4633583" y="1268760"/>
            <a:ext cx="1819622" cy="181962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25608" name="Picture 8" descr="http://go4.imgsmail.ru/imgpreview?key=http%3A//umm4.com/wp-content/uploads/2011/04/talismany-olimpiady-2014-2.jpg&amp;mb=imgdb_preview_20"/>
          <p:cNvPicPr>
            <a:picLocks noChangeAspect="1" noChangeArrowheads="1"/>
          </p:cNvPicPr>
          <p:nvPr/>
        </p:nvPicPr>
        <p:blipFill>
          <a:blip r:embed="rId10" cstate="screen"/>
          <a:srcRect/>
          <a:stretch>
            <a:fillRect/>
          </a:stretch>
        </p:blipFill>
        <p:spPr bwMode="auto">
          <a:xfrm>
            <a:off x="2838758" y="3501008"/>
            <a:ext cx="3129136" cy="312913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</TotalTime>
  <Words>425</Words>
  <Application>Microsoft Office PowerPoint</Application>
  <PresentationFormat>Экран (4:3)</PresentationFormat>
  <Paragraphs>56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31</cp:revision>
  <dcterms:created xsi:type="dcterms:W3CDTF">2013-10-06T07:52:09Z</dcterms:created>
  <dcterms:modified xsi:type="dcterms:W3CDTF">2013-10-22T19:05:58Z</dcterms:modified>
</cp:coreProperties>
</file>