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083339-A50E-4FBB-B303-EAAD1D76F7E4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B2DB6-4679-4BDC-9988-4C6FA324BB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79512" y="980728"/>
            <a:ext cx="4320480" cy="3456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708920"/>
            <a:ext cx="4320480" cy="34563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1. Отправляемся в пох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816424" cy="3024336"/>
          </a:xfrm>
        </p:spPr>
      </p:pic>
      <p:pic>
        <p:nvPicPr>
          <p:cNvPr id="10" name="Содержимое 9" descr="2. Идём через футбольное пол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924944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611560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Отправляемся к «Кривой реке»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6309320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Идём через футбольное поле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сладкоежки у «Кривой реки»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Documents and Settings\Admin\Рабочий стол\рисунки и анимации\6a1a28a99fdadff549f4aae3a0bf5a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66077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F:\Анимации\ANN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797152"/>
            <a:ext cx="1728192" cy="16623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332656"/>
            <a:ext cx="4320480" cy="3456384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708920"/>
            <a:ext cx="4320480" cy="3456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3. Сладкий ст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789598" cy="3168352"/>
          </a:xfrm>
        </p:spPr>
      </p:pic>
      <p:pic>
        <p:nvPicPr>
          <p:cNvPr id="7" name="Содержимое 6" descr="4. Собираемся купатьс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924944"/>
            <a:ext cx="3888432" cy="3028950"/>
          </a:xfrm>
        </p:spPr>
      </p:pic>
      <p:sp>
        <p:nvSpPr>
          <p:cNvPr id="6" name="TextBox 5"/>
          <p:cNvSpPr txBox="1"/>
          <p:nvPr/>
        </p:nvSpPr>
        <p:spPr>
          <a:xfrm>
            <a:off x="899592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Сладкий стол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Купание</a:t>
            </a:r>
            <a:endParaRPr lang="ru-RU" dirty="0"/>
          </a:p>
        </p:txBody>
      </p:sp>
      <p:pic>
        <p:nvPicPr>
          <p:cNvPr id="3074" name="Picture 2" descr="F:\анимашки\0_71dde_d787f9d5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2753159" cy="1944216"/>
          </a:xfrm>
          <a:prstGeom prst="rect">
            <a:avLst/>
          </a:prstGeom>
          <a:noFill/>
        </p:spPr>
      </p:pic>
      <p:pic>
        <p:nvPicPr>
          <p:cNvPr id="15" name="Picture 2" descr="F:\анимашки\0_71dbd_9ff87040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8" y="404664"/>
            <a:ext cx="2448272" cy="21746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79504" y="2924944"/>
            <a:ext cx="4212976" cy="3456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88640"/>
            <a:ext cx="4320480" cy="3456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6. После купа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932238" cy="2949179"/>
          </a:xfrm>
        </p:spPr>
      </p:pic>
      <p:pic>
        <p:nvPicPr>
          <p:cNvPr id="12" name="Рисунок 11" descr="5. Игры на во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888431" cy="30243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купания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 воде</a:t>
            </a:r>
            <a:endParaRPr lang="ru-RU" dirty="0"/>
          </a:p>
        </p:txBody>
      </p:sp>
      <p:pic>
        <p:nvPicPr>
          <p:cNvPr id="21" name="Picture 4" descr="C:\Documents and Settings\Admin\Рабочий стол\рисунки и анимации\6a1a28a99fdadff549f4aae3a0bf5a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508291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F:\анимашки\8ec4ae04244df48c2c49681d30396bc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71290"/>
            <a:ext cx="1584176" cy="2554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59832" y="908720"/>
            <a:ext cx="5256584" cy="3888432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7. Идём дом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24744"/>
            <a:ext cx="4824536" cy="3456384"/>
          </a:xfrm>
        </p:spPr>
      </p:pic>
      <p:sp>
        <p:nvSpPr>
          <p:cNvPr id="5" name="TextBox 4"/>
          <p:cNvSpPr txBox="1"/>
          <p:nvPr/>
        </p:nvSpPr>
        <p:spPr>
          <a:xfrm>
            <a:off x="3275856" y="5085184"/>
            <a:ext cx="5220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Возвращаемся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 любимый 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рисунки и анимации\flower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62724">
            <a:off x="59998" y="3411368"/>
            <a:ext cx="2921718" cy="35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33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2013-10-22T16:39:36Z</dcterms:created>
  <dcterms:modified xsi:type="dcterms:W3CDTF">2013-10-22T18:10:11Z</dcterms:modified>
</cp:coreProperties>
</file>