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8" r:id="rId2"/>
    <p:sldId id="258" r:id="rId3"/>
    <p:sldId id="259" r:id="rId4"/>
    <p:sldId id="269" r:id="rId5"/>
    <p:sldId id="267" r:id="rId6"/>
    <p:sldId id="260" r:id="rId7"/>
    <p:sldId id="261" r:id="rId8"/>
    <p:sldId id="264" r:id="rId9"/>
    <p:sldId id="265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62E81-CB3B-4F2F-86A6-AAE1FE8F1DF8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DB7BF-CD3D-45C4-9D84-11FF6AFBD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DB7BF-CD3D-45C4-9D84-11FF6AFBD2F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E68D-A81A-4332-BF43-0B8B6C8C8AF6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0539-578E-4E69-AF03-040FE07EA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E68D-A81A-4332-BF43-0B8B6C8C8AF6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0539-578E-4E69-AF03-040FE07EA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E68D-A81A-4332-BF43-0B8B6C8C8AF6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0539-578E-4E69-AF03-040FE07EA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E68D-A81A-4332-BF43-0B8B6C8C8AF6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0539-578E-4E69-AF03-040FE07EA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E68D-A81A-4332-BF43-0B8B6C8C8AF6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0539-578E-4E69-AF03-040FE07EA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E68D-A81A-4332-BF43-0B8B6C8C8AF6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0539-578E-4E69-AF03-040FE07EA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E68D-A81A-4332-BF43-0B8B6C8C8AF6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0539-578E-4E69-AF03-040FE07EA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E68D-A81A-4332-BF43-0B8B6C8C8AF6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30539-578E-4E69-AF03-040FE07EAC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E68D-A81A-4332-BF43-0B8B6C8C8AF6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0539-578E-4E69-AF03-040FE07EA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E68D-A81A-4332-BF43-0B8B6C8C8AF6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B30539-578E-4E69-AF03-040FE07EA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688E68D-A81A-4332-BF43-0B8B6C8C8AF6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0539-578E-4E69-AF03-040FE07EA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688E68D-A81A-4332-BF43-0B8B6C8C8AF6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B30539-578E-4E69-AF03-040FE07EA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470648" cy="514353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Нетрадиционная </a:t>
            </a:r>
            <a:r>
              <a:rPr lang="ru-RU" sz="8000" dirty="0" smtClean="0">
                <a:solidFill>
                  <a:srgbClr val="FF0000"/>
                </a:solidFill>
              </a:rPr>
              <a:t>техника</a:t>
            </a:r>
            <a:r>
              <a:rPr lang="ru-RU" sz="7200" dirty="0" smtClean="0">
                <a:solidFill>
                  <a:srgbClr val="FF0000"/>
                </a:solidFill>
              </a:rPr>
              <a:t> рисования по стеклу.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22" name="Picture 2" descr="C:\Documents and Settings\Пользователь\Рабочий стол\р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3929090" cy="5929354"/>
          </a:xfrm>
          <a:prstGeom prst="rect">
            <a:avLst/>
          </a:prstGeom>
          <a:noFill/>
        </p:spPr>
      </p:pic>
      <p:pic>
        <p:nvPicPr>
          <p:cNvPr id="30724" name="Picture 4" descr="C:\Documents and Settings\Пользователь\Рабочий стол\р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42918"/>
            <a:ext cx="4429156" cy="585791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Documents and Settings\Пользователь\Рабочий стол\р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3500462" cy="6000792"/>
          </a:xfrm>
          <a:prstGeom prst="rect">
            <a:avLst/>
          </a:prstGeom>
          <a:noFill/>
        </p:spPr>
      </p:pic>
      <p:pic>
        <p:nvPicPr>
          <p:cNvPr id="31747" name="Picture 3" descr="C:\Documents and Settings\Пользователь\Рабочий стол\р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14290"/>
            <a:ext cx="4572032" cy="600079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Пользователь\Рабочий стол\пп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8"/>
            <a:ext cx="8286808" cy="631509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Рисование витражными </a:t>
            </a:r>
            <a:r>
              <a:rPr lang="ru-RU" sz="4400" dirty="0" smtClean="0">
                <a:solidFill>
                  <a:srgbClr val="FFFF00"/>
                </a:solidFill>
              </a:rPr>
              <a:t>красками.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Цель: Повышение профессиональной компетентности педагогов в изобразительной деятельности.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9065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-познакомить</a:t>
            </a:r>
            <a:r>
              <a:rPr lang="ru-RU" sz="4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или вспомнить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технику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нетрадицио</a:t>
            </a:r>
            <a:r>
              <a:rPr lang="ru-RU" sz="4400" baseline="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нного</a:t>
            </a:r>
            <a:r>
              <a:rPr lang="ru-RU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рисования;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-способствовать развитию интереса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 художественно-эстетической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деятельности;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-развивать творческие способности;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-воспитывать чувство прекрасного.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353328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Витражная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smtClean="0">
                <a:solidFill>
                  <a:srgbClr val="FFFF00"/>
                </a:solidFill>
              </a:rPr>
              <a:t>роспись -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14488"/>
            <a:ext cx="7467600" cy="4525963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это художественная </a:t>
            </a:r>
            <a:r>
              <a:rPr lang="ru-RU" sz="6000" dirty="0" smtClean="0">
                <a:solidFill>
                  <a:srgbClr val="FF0000"/>
                </a:solidFill>
              </a:rPr>
              <a:t>роспись </a:t>
            </a:r>
            <a:r>
              <a:rPr lang="ru-RU" sz="6000" dirty="0" smtClean="0">
                <a:solidFill>
                  <a:srgbClr val="FF0000"/>
                </a:solidFill>
              </a:rPr>
              <a:t>стекла.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369258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Где можно применить эту технику рисования …..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Пользователь\Рабочий стол\лл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7429552" cy="5895997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вв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7932766" cy="592935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аа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169" y="357167"/>
            <a:ext cx="2992172" cy="5786478"/>
          </a:xfrm>
          <a:prstGeom prst="rect">
            <a:avLst/>
          </a:prstGeom>
          <a:noFill/>
        </p:spPr>
      </p:pic>
      <p:pic>
        <p:nvPicPr>
          <p:cNvPr id="3078" name="Picture 6" descr="C:\Documents and Settings\Пользователь\Рабочий стол\ррр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57166"/>
            <a:ext cx="5000660" cy="5429288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Рабочий стол\дд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858179" cy="6000792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102</TotalTime>
  <Words>66</Words>
  <Application>Microsoft Office PowerPoint</Application>
  <PresentationFormat>Экран (4:3)</PresentationFormat>
  <Paragraphs>16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Нетрадиционная техника рисования по стеклу.</vt:lpstr>
      <vt:lpstr>Рисование витражными красками.</vt:lpstr>
      <vt:lpstr>Слайд 3</vt:lpstr>
      <vt:lpstr>Витражная роспись -</vt:lpstr>
      <vt:lpstr>Где можно применить эту технику рисования …..</vt:lpstr>
      <vt:lpstr>: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Нетрадиционная техника рисования по стеклу.</dc:title>
  <dc:creator>User</dc:creator>
  <cp:lastModifiedBy>User</cp:lastModifiedBy>
  <cp:revision>12</cp:revision>
  <dcterms:created xsi:type="dcterms:W3CDTF">2014-03-01T14:14:40Z</dcterms:created>
  <dcterms:modified xsi:type="dcterms:W3CDTF">2014-03-20T18:02:10Z</dcterms:modified>
</cp:coreProperties>
</file>