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D309B-CB94-44DD-AB81-D42B3F215829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1588E0-DA03-41FA-92AB-2C05EC0C0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858280" cy="2868168"/>
          </a:xfrm>
        </p:spPr>
        <p:txBody>
          <a:bodyPr/>
          <a:lstStyle/>
          <a:p>
            <a:pPr algn="l"/>
            <a:r>
              <a:rPr lang="ru-RU" dirty="0" smtClean="0"/>
              <a:t>Что я вижу! Что за чудо!</a:t>
            </a:r>
            <a:br>
              <a:rPr lang="ru-RU" dirty="0" smtClean="0"/>
            </a:br>
            <a:r>
              <a:rPr lang="ru-RU" dirty="0" smtClean="0"/>
              <a:t>Сколько радости вокруг!</a:t>
            </a:r>
            <a:br>
              <a:rPr lang="ru-RU" dirty="0" smtClean="0"/>
            </a:br>
            <a:r>
              <a:rPr lang="ru-RU" dirty="0" smtClean="0"/>
              <a:t>Правда ,дети ,тут  красиво?</a:t>
            </a:r>
            <a:br>
              <a:rPr lang="ru-RU" dirty="0" smtClean="0"/>
            </a:br>
            <a:r>
              <a:rPr lang="ru-RU" dirty="0" smtClean="0"/>
              <a:t>Аж, захватывает дух!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Lex\Desktop\Ремесло 87- ХОХЛОМА[15-36-1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5057" y="2857496"/>
            <a:ext cx="6358943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Покрывают алюминием </a:t>
            </a:r>
            <a:endParaRPr lang="ru-RU" dirty="0"/>
          </a:p>
        </p:txBody>
      </p:sp>
      <p:pic>
        <p:nvPicPr>
          <p:cNvPr id="10243" name="Picture 3" descr="C:\Users\Lex\Desktop\222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7562850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x\Desktop\333333333333333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7690030" cy="431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Покрывают лаком</a:t>
            </a:r>
            <a:endParaRPr lang="ru-RU" dirty="0"/>
          </a:p>
        </p:txBody>
      </p:sp>
      <p:pic>
        <p:nvPicPr>
          <p:cNvPr id="12290" name="Picture 2" descr="C:\Users\Lex\Desktop\л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7572428" cy="425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расписывают</a:t>
            </a:r>
            <a:endParaRPr lang="ru-RU" dirty="0"/>
          </a:p>
        </p:txBody>
      </p:sp>
      <p:pic>
        <p:nvPicPr>
          <p:cNvPr id="13314" name="Picture 2" descr="C:\Users\Lex\Desktop\ри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7562850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x\Desktop\рис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562851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x\Desktop\рис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7562851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x\Desktop\рис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7562850" cy="4891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x\Desktop\рис тыч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7562850" cy="4533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стория хохломской роспис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447131"/>
            <a:ext cx="3810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x\Desktop\Ремесло 87- ХО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610368" cy="3713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Вытачивание из дерева</a:t>
            </a:r>
            <a:endParaRPr lang="ru-RU" dirty="0"/>
          </a:p>
        </p:txBody>
      </p:sp>
      <p:pic>
        <p:nvPicPr>
          <p:cNvPr id="3075" name="Picture 3" descr="C:\Users\Lex\Desktop\вытачивани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421747" cy="473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Lex\Desktop\вытачи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8072462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x\Desktop\вытачив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7500990" cy="4701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Покрытие тонким слоем глины</a:t>
            </a:r>
            <a:endParaRPr lang="ru-RU" dirty="0"/>
          </a:p>
        </p:txBody>
      </p:sp>
      <p:pic>
        <p:nvPicPr>
          <p:cNvPr id="6146" name="Picture 2" descr="C:\Users\Lex\Desktop\г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7874011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x\Desktop\гл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778674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Пропитывают  олифой</a:t>
            </a:r>
            <a:endParaRPr lang="ru-RU" dirty="0"/>
          </a:p>
        </p:txBody>
      </p:sp>
      <p:pic>
        <p:nvPicPr>
          <p:cNvPr id="8194" name="Picture 2" descr="C:\Users\Lex\Desktop\олиф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7786742" cy="4380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x\Desktop\777777777777777777777777777777777777777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97303"/>
            <a:ext cx="7429552" cy="417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23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Что я вижу! Что за чудо! Сколько радости вокруг! Правда ,дети ,тут  красиво? Аж, захватывает дух! </vt:lpstr>
      <vt:lpstr>Слайд 2</vt:lpstr>
      <vt:lpstr>Вытачивание из дерева</vt:lpstr>
      <vt:lpstr> </vt:lpstr>
      <vt:lpstr>Слайд 5</vt:lpstr>
      <vt:lpstr>Покрытие тонким слоем глины</vt:lpstr>
      <vt:lpstr>Слайд 7</vt:lpstr>
      <vt:lpstr>Пропитывают  олифой</vt:lpstr>
      <vt:lpstr>Слайд 9</vt:lpstr>
      <vt:lpstr>Покрывают алюминием </vt:lpstr>
      <vt:lpstr>Слайд 11</vt:lpstr>
      <vt:lpstr>Покрывают лаком</vt:lpstr>
      <vt:lpstr>расписывают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я вижу! Что за чудо! Сколько радости вокруг!</dc:title>
  <dc:creator>Lex</dc:creator>
  <cp:lastModifiedBy>Lex</cp:lastModifiedBy>
  <cp:revision>8</cp:revision>
  <dcterms:created xsi:type="dcterms:W3CDTF">2013-12-01T11:14:31Z</dcterms:created>
  <dcterms:modified xsi:type="dcterms:W3CDTF">2013-12-15T10:26:13Z</dcterms:modified>
</cp:coreProperties>
</file>