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2" r:id="rId5"/>
    <p:sldId id="257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46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63;&#1072;&#1081;&#1082;&#1086;&#1074;&#1089;&#1082;&#1080;&#1081;%20&#1055;&#1077;&#1090;&#1088;%20&#1048;&#1083;&#1100;&#1080;&#1095;-&#1042;&#1088;&#1077;&#1084;&#1077;&#1085;&#1072;%20&#1075;&#1086;&#1076;&#1072;.%20&#1047;&#1080;&#1084;&#1072;.%20&#1060;&#1077;&#1074;&#1088;&#1072;&#1083;&#1100;.%20&#1050;&#1072;&#1088;&#1085;&#1072;&#1074;&#1072;&#1083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rtleo.com_6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937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8895390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1094234" cy="109423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356044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713" y="3005138"/>
            <a:ext cx="790575" cy="1638300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879815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908720"/>
            <a:ext cx="762000" cy="762000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8895390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373216"/>
            <a:ext cx="1094234" cy="1094234"/>
          </a:xfrm>
          <a:prstGeom prst="rect">
            <a:avLst/>
          </a:prstGeom>
          <a:noFill/>
        </p:spPr>
      </p:pic>
      <p:pic>
        <p:nvPicPr>
          <p:cNvPr id="10" name="Picture 3" descr="C:\Users\Администратор\Desktop\8895390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734194" cy="734194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8895390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598562" cy="59856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30266" y="2996952"/>
            <a:ext cx="7196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Хрустальная  снежинка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8" descr="C:\Users\Администратор\Desktop\8879815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762000" cy="762000"/>
          </a:xfrm>
          <a:prstGeom prst="rect">
            <a:avLst/>
          </a:prstGeom>
          <a:noFill/>
        </p:spPr>
      </p:pic>
      <p:pic>
        <p:nvPicPr>
          <p:cNvPr id="14" name="Picture 8" descr="C:\Users\Администратор\Desktop\8879815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58924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000000506.jpg"/>
          <p:cNvPicPr>
            <a:picLocks noChangeAspect="1" noChangeArrowheads="1"/>
          </p:cNvPicPr>
          <p:nvPr/>
        </p:nvPicPr>
        <p:blipFill>
          <a:blip r:embed="rId2" cstate="print"/>
          <a:srcRect t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4845866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412750"/>
            <a:ext cx="523875" cy="17145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4845866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523875" cy="171450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4845866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-315416"/>
            <a:ext cx="523875" cy="1714500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4845866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523875" cy="1714500"/>
          </a:xfrm>
          <a:prstGeom prst="rect">
            <a:avLst/>
          </a:prstGeom>
          <a:noFill/>
        </p:spPr>
      </p:pic>
      <p:pic>
        <p:nvPicPr>
          <p:cNvPr id="10" name="Picture 3" descr="C:\Users\Администратор\Desktop\4845866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688"/>
            <a:ext cx="523875" cy="1714500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4845866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523875" cy="1714500"/>
          </a:xfrm>
          <a:prstGeom prst="rect">
            <a:avLst/>
          </a:prstGeom>
          <a:noFill/>
        </p:spPr>
      </p:pic>
      <p:pic>
        <p:nvPicPr>
          <p:cNvPr id="12" name="Picture 3" descr="C:\Users\Администратор\Desktop\4845866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916832"/>
            <a:ext cx="523875" cy="171450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8648258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936103" cy="936104"/>
          </a:xfrm>
          <a:prstGeom prst="rect">
            <a:avLst/>
          </a:prstGeom>
          <a:noFill/>
        </p:spPr>
      </p:pic>
      <p:pic>
        <p:nvPicPr>
          <p:cNvPr id="14" name="Picture 4" descr="C:\Users\Администратор\Desktop\8648258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04864"/>
            <a:ext cx="936103" cy="936104"/>
          </a:xfrm>
          <a:prstGeom prst="rect">
            <a:avLst/>
          </a:prstGeom>
          <a:noFill/>
        </p:spPr>
      </p:pic>
      <p:pic>
        <p:nvPicPr>
          <p:cNvPr id="15" name="Picture 4" descr="C:\Users\Администратор\Desktop\8648258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16632"/>
            <a:ext cx="936103" cy="936104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94957587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140968"/>
            <a:ext cx="762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320359769_ss_christmas_and_new_year_backgrounds_vector_7_70-mb_shutterstock_21534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356044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790575" cy="1638300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71770037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276872"/>
            <a:ext cx="1932236" cy="1932236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356044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790575" cy="163830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356044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869160"/>
            <a:ext cx="790575" cy="1638300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356044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790575" cy="1638300"/>
          </a:xfrm>
          <a:prstGeom prst="rect">
            <a:avLst/>
          </a:prstGeom>
          <a:noFill/>
        </p:spPr>
      </p:pic>
      <p:pic>
        <p:nvPicPr>
          <p:cNvPr id="10" name="Picture 3" descr="C:\Users\Администратор\Desktop\356044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276872"/>
            <a:ext cx="790575" cy="1638300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356044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509120"/>
            <a:ext cx="790575" cy="1638300"/>
          </a:xfrm>
          <a:prstGeom prst="rect">
            <a:avLst/>
          </a:prstGeom>
          <a:noFill/>
        </p:spPr>
      </p:pic>
      <p:pic>
        <p:nvPicPr>
          <p:cNvPr id="12" name="Чайковский Петр Ильич-Времена года. Зима. Февраль. Карнав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истратор\Desktop\2013-01-31_2152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99277572.jpg"/>
          <p:cNvPicPr>
            <a:picLocks noChangeAspect="1" noChangeArrowheads="1"/>
          </p:cNvPicPr>
          <p:nvPr/>
        </p:nvPicPr>
        <p:blipFill>
          <a:blip r:embed="rId2" cstate="print"/>
          <a:srcRect t="6267" b="6628"/>
          <a:stretch>
            <a:fillRect/>
          </a:stretch>
        </p:blipFill>
        <p:spPr bwMode="auto">
          <a:xfrm>
            <a:off x="-180528" y="0"/>
            <a:ext cx="9324528" cy="7101408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winter-ipad-wallpaper-preview-10.jpg"/>
          <p:cNvPicPr>
            <a:picLocks noChangeAspect="1" noChangeArrowheads="1"/>
          </p:cNvPicPr>
          <p:nvPr/>
        </p:nvPicPr>
        <p:blipFill>
          <a:blip r:embed="rId3" cstate="print"/>
          <a:srcRect l="3089" t="12789" b="11024"/>
          <a:stretch>
            <a:fillRect/>
          </a:stretch>
        </p:blipFill>
        <p:spPr bwMode="auto">
          <a:xfrm>
            <a:off x="-180528" y="0"/>
            <a:ext cx="9324528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0b3230aca7983ff43453ec34d50349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546325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kak_risovat_snegink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6756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</Words>
  <Application>Microsoft Office PowerPoint</Application>
  <PresentationFormat>Экран (4:3)</PresentationFormat>
  <Paragraphs>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13</cp:revision>
  <dcterms:created xsi:type="dcterms:W3CDTF">2013-01-31T15:49:46Z</dcterms:created>
  <dcterms:modified xsi:type="dcterms:W3CDTF">2013-01-31T17:55:09Z</dcterms:modified>
</cp:coreProperties>
</file>