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4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4000"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st-746925-12807173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352928" cy="623128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Если видишь на картине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atur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690122" cy="63691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Чашку кофе на столе</a:t>
            </a:r>
            <a:endParaRPr lang="ru-RU" dirty="0"/>
          </a:p>
        </p:txBody>
      </p:sp>
    </p:spTree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иви, апельсин, Сок, графин, стакан, свежесть обои, фото, картинк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196752"/>
            <a:ext cx="7548331" cy="56612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dirty="0" smtClean="0"/>
              <a:t>Или морс в большом графине</a:t>
            </a:r>
            <a:endParaRPr lang="ru-RU" dirty="0"/>
          </a:p>
        </p:txBody>
      </p:sp>
    </p:spTree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      Или розу в хрустале</a:t>
            </a:r>
            <a:endParaRPr lang="ru-RU" dirty="0"/>
          </a:p>
        </p:txBody>
      </p:sp>
      <p:pic>
        <p:nvPicPr>
          <p:cNvPr id="2052" name="Picture 4" descr="Такие разные розы... ЖИВОПИСЬ: ВЧЕРА,СЕГОДНЯ,ЗАВТРА Группы Мой Ми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40768"/>
            <a:ext cx="3914775" cy="52863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Или бронзовую вазу</a:t>
            </a:r>
            <a:endParaRPr lang="ru-RU" dirty="0"/>
          </a:p>
        </p:txBody>
      </p:sp>
      <p:pic>
        <p:nvPicPr>
          <p:cNvPr id="4" name="Рисунок 3" descr="VS0138_goats_head_bronze_vas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1772816"/>
            <a:ext cx="4249761" cy="5085184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images (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3962523" cy="296806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Или грушу, или торт</a:t>
            </a:r>
            <a:endParaRPr lang="ru-RU" dirty="0"/>
          </a:p>
        </p:txBody>
      </p:sp>
      <p:pic>
        <p:nvPicPr>
          <p:cNvPr id="10" name="Содержимое 9" descr="images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79912" y="2492896"/>
            <a:ext cx="5081710" cy="3806378"/>
          </a:xfrm>
        </p:spPr>
      </p:pic>
    </p:spTree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атюрморт с яблоками, подсолнухом и персика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92480" cy="66693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Или все предметы сразу</a:t>
            </a:r>
            <a:endParaRPr lang="ru-RU" dirty="0"/>
          </a:p>
        </p:txBody>
      </p:sp>
    </p:spTree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eebe27df279dc40001b155ef0c3e0fbc5f6c148127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91286"/>
            <a:ext cx="8136904" cy="63575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Знай, что это- натюрморт!</a:t>
            </a:r>
            <a:endParaRPr lang="ru-RU" dirty="0"/>
          </a:p>
        </p:txBody>
      </p:sp>
    </p:spTree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просмотр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Презентацию </a:t>
            </a:r>
            <a:r>
              <a:rPr lang="ru-RU" smtClean="0"/>
              <a:t>подготовила </a:t>
            </a:r>
          </a:p>
          <a:p>
            <a:r>
              <a:rPr lang="ru-RU" smtClean="0"/>
              <a:t>Шебуняева</a:t>
            </a:r>
            <a:r>
              <a:rPr lang="ru-RU" dirty="0" smtClean="0"/>
              <a:t> Светлана Ивановна</a:t>
            </a:r>
            <a:endParaRPr lang="ru-RU" dirty="0"/>
          </a:p>
        </p:txBody>
      </p:sp>
    </p:spTree>
  </p:cSld>
  <p:clrMapOvr>
    <a:masterClrMapping/>
  </p:clrMapOvr>
  <p:transition spd="slow" advClick="0" advTm="4000"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115</TotalTime>
  <Words>40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Если видишь на картине</vt:lpstr>
      <vt:lpstr>                 Чашку кофе на столе</vt:lpstr>
      <vt:lpstr>Или морс в большом графине</vt:lpstr>
      <vt:lpstr>       Или розу в хрустале</vt:lpstr>
      <vt:lpstr>Или бронзовую вазу</vt:lpstr>
      <vt:lpstr>Или грушу, или торт</vt:lpstr>
      <vt:lpstr>Или все предметы сразу</vt:lpstr>
      <vt:lpstr>Знай, что это- натюрморт!</vt:lpstr>
      <vt:lpstr>Спасибо за просмотр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видишь на картине</dc:title>
  <dc:creator>Светлана</dc:creator>
  <cp:lastModifiedBy>Светлана</cp:lastModifiedBy>
  <cp:revision>14</cp:revision>
  <dcterms:created xsi:type="dcterms:W3CDTF">2014-10-23T12:51:39Z</dcterms:created>
  <dcterms:modified xsi:type="dcterms:W3CDTF">2014-11-04T06:22:25Z</dcterms:modified>
</cp:coreProperties>
</file>