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3" r:id="rId3"/>
    <p:sldId id="259" r:id="rId4"/>
    <p:sldId id="261" r:id="rId5"/>
    <p:sldId id="256" r:id="rId6"/>
    <p:sldId id="258" r:id="rId7"/>
    <p:sldId id="257" r:id="rId8"/>
    <p:sldId id="260" r:id="rId9"/>
    <p:sldId id="265" r:id="rId10"/>
    <p:sldId id="264" r:id="rId11"/>
    <p:sldId id="266" r:id="rId12"/>
    <p:sldId id="269" r:id="rId13"/>
    <p:sldId id="270" r:id="rId14"/>
    <p:sldId id="272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810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Мини-музей «Русская горница»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04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выращивают наши папы?»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04800"/>
            <a:ext cx="9144002" cy="6228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558738" y="1260662"/>
            <a:ext cx="6858000" cy="433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28600"/>
            <a:ext cx="9144000" cy="63730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«Знакомство с бабушкиными игрушками»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98171" y="-1164771"/>
            <a:ext cx="574765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4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4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музея: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реализация направления «музейная педагогика»</a:t>
            </a:r>
          </a:p>
          <a:p>
            <a:r>
              <a:rPr lang="ru-RU" dirty="0" smtClean="0"/>
              <a:t>Обогащение предметно-пространственной среды</a:t>
            </a:r>
          </a:p>
          <a:p>
            <a:r>
              <a:rPr lang="ru-RU" dirty="0" smtClean="0"/>
              <a:t>Пополнение образовательного процесса новыми формами</a:t>
            </a:r>
          </a:p>
          <a:p>
            <a:r>
              <a:rPr lang="ru-RU" dirty="0" smtClean="0"/>
              <a:t>Развитие  кругозора дошкольников</a:t>
            </a:r>
          </a:p>
          <a:p>
            <a:r>
              <a:rPr lang="ru-RU" dirty="0" smtClean="0"/>
              <a:t>Формирование представления о музее</a:t>
            </a:r>
          </a:p>
          <a:p>
            <a:r>
              <a:rPr lang="ru-RU" dirty="0" smtClean="0"/>
              <a:t>Развитие  умения  самостоятельно  анализировать и систематизировать полученные знания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Мини-музей развивает у детей интерес к жизни народа в разное историческое время, его культуре, к истории села, города, к природе родного края.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8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Оформляя выставку в мини- музее мы отбирали наиболее яркие, образные, конкретные, вызывающие интерес  экспонаты. Экспонаты доступны детям, т.к. чем больше органов чувств мы задействуем в изучении традиционной культуры, тем глубже она усвоится.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73023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73023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23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119</Words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Цели и задачи музея: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2014-03-08T15:24:05Z</dcterms:modified>
</cp:coreProperties>
</file>