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6" r:id="rId9"/>
    <p:sldId id="271" r:id="rId10"/>
    <p:sldId id="263" r:id="rId11"/>
    <p:sldId id="270" r:id="rId12"/>
    <p:sldId id="272" r:id="rId13"/>
    <p:sldId id="273" r:id="rId14"/>
    <p:sldId id="267" r:id="rId15"/>
    <p:sldId id="265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96560" autoAdjust="0"/>
  </p:normalViewPr>
  <p:slideViewPr>
    <p:cSldViewPr>
      <p:cViewPr>
        <p:scale>
          <a:sx n="93" d="100"/>
          <a:sy n="93" d="100"/>
        </p:scale>
        <p:origin x="-72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C10-FACF-4FF5-9589-F56E1829B538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DA7D-828C-4DB4-A303-361596453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9836-2B6E-40AC-978C-49FACF6A64F5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E698-0A7F-4B85-9DDE-BDD7FB412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489A-38ED-4F8F-BD76-47B96D05D3A3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E66E-9201-41AE-9158-36C4BE3E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B861-F46B-459F-8A76-84931A44CA48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25B8-B00A-4F35-B2B8-56EF0301C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8BCE-777C-4A6C-BF66-CB35AAE272A5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0E98-D356-407C-AD1A-738F1DB39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40C4-398F-4535-8999-043E59070494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ED3E-ED00-475E-B049-F6394E6B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6855-3B61-422C-BEFA-856FCC10CA6E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91D1-AA1F-41BE-BE29-DF0BF9DD1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6A07-DE3F-4A23-B1FE-3AE6D4B26F72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A64A-C456-4F0D-BA60-2524A294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5102-5397-4630-A0EC-1DBEEF005ED3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B47-2E3F-4BFA-A96C-015304D8C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FCCD-F9F6-4822-A2B4-989DD7BA127F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B3E9-045F-4DD0-9C3B-D0EE45C1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D9C7-4520-4462-8CA3-E662EB73A4B2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D489-7B11-46DA-BBA2-547191713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FFA5A8-8D73-478F-BBA2-77595381D4FF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1FD6C-2E9C-4119-B3FF-9C2ECA87F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ninsport.ru/media/E067,%2068.jp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toys.ru/picturesNew/nordplast/b_N-013_1.j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december12.ru/components/com_virtuemart/shop_image/product/1335356594.j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ech-sport.ru/pictures/28756.j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academia2011.ru.omega.mtw.ru/wp-content/uploads/2012/06/%D0%A8%D0%B5%D0%BB%D0%BA%D0%9B%D0%B5%D0%BD%D1%82.j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ooksiti.net.ru/books/27079900.jp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255713"/>
            <a:ext cx="7864475" cy="1951037"/>
          </a:xfrm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13"/>
            <a:ext cx="7854950" cy="4000500"/>
          </a:xfrm>
        </p:spPr>
        <p:txBody>
          <a:bodyPr/>
          <a:lstStyle/>
          <a:p>
            <a:pPr marR="0" algn="ctr" eaLnBrk="1" hangingPunct="1"/>
            <a:r>
              <a:rPr lang="ru-RU" sz="3600" smtClean="0">
                <a:latin typeface="Calibri" pitchFamily="34" charset="0"/>
              </a:rPr>
              <a:t>«Я хочу здоровым быть!»</a:t>
            </a:r>
          </a:p>
        </p:txBody>
      </p:sp>
      <p:pic>
        <p:nvPicPr>
          <p:cNvPr id="13315" name="Рисунок 3" descr="A673KOUCA351G1PCA11SQJBCAURZSYXCA2TGSPMCA6VKHNZCA43ZB6QCAX9I6BFCAO80LKECA7EIBHNCANCVU38CA14SGT1CA606098CANF3YM0CAU3YU08CA1Z31L9CA4BTPKHCA679BOJCA1AQTE6CAAFHH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357563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AXR9GUZCANN9CBLCADAEQ7WCAMJ7K99CA28LFWGCAPPW3H1CAMMBIU3CAQNVBK0CACE10G7CAOCNJS8CAWY9ZUBCAKF668DCAV6U5FHCANBYK2SCAR203BPCA87W6KXCA7MK2SQCAB0EVDYCAW7AYV1CAA28HX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857625"/>
            <a:ext cx="1928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AJYCDBUCAQGTDGLCA816JOJCA8HOLYACACBJQ31CA93QNY9CAWKMHWECA0HLE5ZCARPC9WQCA4M70HACAKOQNX1CAGWS5SQCA3ZECMWCANP510WCAKJT6W4CAFMNHZCCA3UGMCTCAVQK2VFCARLFRL8CAV92GZ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572000"/>
            <a:ext cx="2071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AHZTSEYCAWB3Q52CAE2C2TUCADTHAUFCAZ13U11CAENKUQ8CAE1VHKJCAJFKUL0CA9G4D0NCASPIWOYCATQ5WYKCAE8HPKDCACJYSO1CAPZ4PLCCA7914W8CARTZA4ICANJJ1SICA762FEZCAZUP3HOCAX1WYF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50720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63579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/>
              <a:t>3.Встреча с медицинским работником. Беседа «Витамины я люблю- быть здоровым я хочу!»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  <p:pic>
        <p:nvPicPr>
          <p:cNvPr id="22530" name="Рисунок 4" descr="_DSC03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4500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_DSC03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286250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9" descr="_DSC04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0"/>
            <a:ext cx="364331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0" descr="_DSC037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14500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61436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i="1" dirty="0" smtClean="0"/>
              <a:t>4.Смотр – конкурс «Волшебная дорожка».</a:t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>    </a:t>
            </a:r>
            <a:endParaRPr lang="ru-RU" sz="2500" b="1" i="1" dirty="0"/>
          </a:p>
        </p:txBody>
      </p:sp>
      <p:pic>
        <p:nvPicPr>
          <p:cNvPr id="23554" name="Рисунок 2" descr="_DSC04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30718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_DSC04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357313"/>
            <a:ext cx="2357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_DSC04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357313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_DSC005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000500"/>
            <a:ext cx="42148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8" descr="_DSC007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0"/>
            <a:ext cx="4286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58579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i="1" dirty="0" smtClean="0"/>
              <a:t>5.Организация и проведение подвижных игр и упражнений на прогулке </a:t>
            </a:r>
            <a:br>
              <a:rPr lang="ru-RU" sz="2500" b="1" i="1" dirty="0" smtClean="0"/>
            </a:br>
            <a:r>
              <a:rPr lang="ru-RU" sz="2500" b="1" i="1" dirty="0" smtClean="0"/>
              <a:t>«И не страшен нам мороз!».</a:t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endParaRPr lang="ru-RU" sz="2500" b="1" i="1" dirty="0"/>
          </a:p>
        </p:txBody>
      </p:sp>
      <p:pic>
        <p:nvPicPr>
          <p:cNvPr id="24578" name="Рисунок 2" descr="_DSC0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8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_DSC00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071688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_DSC00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143375"/>
            <a:ext cx="40719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_DSC003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2071688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_DSC00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43375"/>
            <a:ext cx="4143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405842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i="1" dirty="0" smtClean="0"/>
              <a:t>6.Трудовая деятельность</a:t>
            </a:r>
            <a:br>
              <a:rPr lang="ru-RU" sz="2500" b="1" i="1" dirty="0" smtClean="0"/>
            </a:br>
            <a:r>
              <a:rPr lang="ru-RU" sz="2500" b="1" i="1" dirty="0" smtClean="0"/>
              <a:t> « Мы лепим из снега дома, терема…».</a:t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/>
            </a:r>
            <a:br>
              <a:rPr lang="ru-RU" sz="2500" b="1" i="1" dirty="0" smtClean="0"/>
            </a:br>
            <a:endParaRPr lang="ru-RU" sz="2500" b="1" i="1" dirty="0"/>
          </a:p>
        </p:txBody>
      </p:sp>
      <p:pic>
        <p:nvPicPr>
          <p:cNvPr id="25602" name="Рисунок 2" descr="_DSC00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3071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 descr="_DSC00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428750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_DSC04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929063"/>
            <a:ext cx="30718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_DSC039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929063"/>
            <a:ext cx="285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_DSC045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142875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1" descr="_DSC045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3929063"/>
            <a:ext cx="26431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704830"/>
            <a:ext cx="8305800" cy="61436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b="1" i="1" dirty="0" smtClean="0"/>
              <a:t>7.Работа с родителями. </a:t>
            </a:r>
            <a:r>
              <a:rPr lang="ru-RU" sz="2500" b="1" i="1" dirty="0" smtClean="0"/>
              <a:t/>
            </a:r>
            <a:br>
              <a:rPr lang="ru-RU" sz="2500" b="1" i="1" dirty="0" smtClean="0"/>
            </a:br>
            <a:r>
              <a:rPr lang="ru-RU" sz="2500" b="1" i="1" dirty="0" smtClean="0"/>
              <a:t>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400" i="1" dirty="0" smtClean="0"/>
              <a:t>1. Анкетирование родителей.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2.Консультация родителей об организации двигательной активности дома «Движенье – жизнь».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3. Индивидуальные беседы о физических умениях и навыках каждого ребенка, о значимости совместной двигательной деятельности  с детьми.</a:t>
            </a:r>
            <a:br>
              <a:rPr lang="ru-RU" sz="24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endParaRPr lang="ru-RU" sz="2000" i="1" u="sng" dirty="0"/>
          </a:p>
        </p:txBody>
      </p:sp>
      <p:pic>
        <p:nvPicPr>
          <p:cNvPr id="26626" name="Picture 3" descr="анкета погорел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341438"/>
            <a:ext cx="216058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8" descr="http://www.roninsport.ru/media/E067,%206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229225"/>
            <a:ext cx="189706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63579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u="sng" dirty="0" smtClean="0"/>
              <a:t>3-й</a:t>
            </a:r>
            <a:r>
              <a:rPr lang="ru-RU" sz="4000" i="1" u="sng" dirty="0" smtClean="0"/>
              <a:t> </a:t>
            </a:r>
            <a:r>
              <a:rPr lang="ru-RU" sz="2800" i="1" u="sng" dirty="0" smtClean="0"/>
              <a:t>Этап</a:t>
            </a:r>
            <a:br>
              <a:rPr lang="ru-RU" sz="2800" i="1" u="sng" dirty="0" smtClean="0"/>
            </a:br>
            <a:r>
              <a:rPr lang="ru-RU" sz="2800" i="1" u="sng" dirty="0" smtClean="0"/>
              <a:t>Заключительный</a:t>
            </a:r>
            <a:r>
              <a:rPr lang="ru-RU" sz="3200" i="1" dirty="0" smtClean="0"/>
              <a:t>.</a:t>
            </a:r>
            <a:br>
              <a:rPr lang="ru-RU" sz="3200" i="1" dirty="0" smtClean="0"/>
            </a:br>
            <a:r>
              <a:rPr lang="ru-RU" sz="2800" b="1" i="1" dirty="0" smtClean="0"/>
              <a:t>Проведение занятия «Мой веселый, звонкий мяч!».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4400" i="1" u="sng" dirty="0"/>
          </a:p>
        </p:txBody>
      </p:sp>
      <p:pic>
        <p:nvPicPr>
          <p:cNvPr id="27650" name="Рисунок 2" descr="_DSC0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 descr="_DSC00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143125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_DSC007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429125"/>
            <a:ext cx="3286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_DSC00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429125"/>
            <a:ext cx="3286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50085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u="sng" dirty="0" smtClean="0"/>
              <a:t>Результат проекта:</a:t>
            </a:r>
            <a:br>
              <a:rPr lang="ru-RU" sz="2800" i="1" u="sng" dirty="0" smtClean="0"/>
            </a:br>
            <a:r>
              <a:rPr lang="ru-RU" sz="2400" i="1" dirty="0" smtClean="0"/>
              <a:t>Проект «Будь здоров» реализовал поставленные задачи. Благодаря проводимым мероприятиям, в группе снижена заболеваемость, посещаемость детей выросла до 72%. Родители выразили желание принять участие в изготовлении «Волшебных дорожек».</a:t>
            </a:r>
            <a:br>
              <a:rPr lang="ru-RU" sz="24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4400" i="1" u="sng" dirty="0"/>
          </a:p>
        </p:txBody>
      </p:sp>
      <p:pic>
        <p:nvPicPr>
          <p:cNvPr id="28674" name="Рисунок 2" descr="_DSC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643313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_DSC0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429125"/>
            <a:ext cx="2928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0" descr="_DSC04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643313"/>
            <a:ext cx="30003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122238"/>
            <a:ext cx="9182100" cy="6613525"/>
          </a:xfrm>
        </p:spPr>
      </p:pic>
      <p:pic>
        <p:nvPicPr>
          <p:cNvPr id="3" name="Рисунок 2" descr="_DSC0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116013"/>
            <a:ext cx="2305050" cy="1803400"/>
          </a:xfrm>
          <a:prstGeom prst="rect">
            <a:avLst/>
          </a:prstGeom>
          <a:noFill/>
        </p:spPr>
      </p:pic>
      <p:pic>
        <p:nvPicPr>
          <p:cNvPr id="4" name="Рисунок 3" descr="_DSC0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2762250"/>
            <a:ext cx="2305050" cy="1943100"/>
          </a:xfrm>
          <a:prstGeom prst="rect">
            <a:avLst/>
          </a:prstGeom>
          <a:noFill/>
        </p:spPr>
      </p:pic>
      <p:pic>
        <p:nvPicPr>
          <p:cNvPr id="5" name="Рисунок 4" descr="_DSC00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3" y="4614863"/>
            <a:ext cx="2305050" cy="2017712"/>
          </a:xfrm>
          <a:prstGeom prst="rect">
            <a:avLst/>
          </a:prstGeom>
          <a:noFill/>
        </p:spPr>
      </p:pic>
      <p:pic>
        <p:nvPicPr>
          <p:cNvPr id="6" name="Рисунок 5" descr="_DSC03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0113" y="4614863"/>
            <a:ext cx="2378075" cy="2017712"/>
          </a:xfrm>
          <a:prstGeom prst="rect">
            <a:avLst/>
          </a:prstGeom>
          <a:noFill/>
        </p:spPr>
      </p:pic>
      <p:pic>
        <p:nvPicPr>
          <p:cNvPr id="8" name="Рисунок 7" descr="_DSC04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5138" y="4614863"/>
            <a:ext cx="2305050" cy="2017712"/>
          </a:xfrm>
          <a:prstGeom prst="rect">
            <a:avLst/>
          </a:prstGeom>
          <a:noFill/>
        </p:spPr>
      </p:pic>
      <p:pic>
        <p:nvPicPr>
          <p:cNvPr id="2050" name="Picture 2" descr="F:\_DSC02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3088" y="4614863"/>
            <a:ext cx="2590800" cy="2017712"/>
          </a:xfrm>
          <a:prstGeom prst="rect">
            <a:avLst/>
          </a:prstGeom>
          <a:noFill/>
        </p:spPr>
      </p:pic>
      <p:pic>
        <p:nvPicPr>
          <p:cNvPr id="12" name="Рисунок 11" descr="_DSC005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5138" y="1189038"/>
            <a:ext cx="2305050" cy="1730375"/>
          </a:xfrm>
          <a:prstGeom prst="rect">
            <a:avLst/>
          </a:prstGeom>
          <a:noFill/>
        </p:spPr>
      </p:pic>
      <p:pic>
        <p:nvPicPr>
          <p:cNvPr id="14" name="Рисунок 13" descr="_DSC010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15138" y="2762250"/>
            <a:ext cx="2305050" cy="2017713"/>
          </a:xfrm>
          <a:prstGeom prst="rect">
            <a:avLst/>
          </a:prstGeom>
          <a:noFill/>
        </p:spPr>
      </p:pic>
      <p:pic>
        <p:nvPicPr>
          <p:cNvPr id="17" name="Рисунок 16" descr="_DSC007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9350" y="1566863"/>
            <a:ext cx="4305300" cy="301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50072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/>
              <a:t>Девиз проекта: </a:t>
            </a:r>
            <a:r>
              <a:rPr lang="ru-RU" sz="3600" i="1" dirty="0" smtClean="0"/>
              <a:t>  Движенье – это то, что обеспечивает здоровье и доставляет радость.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b="1" u="sng" dirty="0"/>
          </a:p>
        </p:txBody>
      </p:sp>
      <p:pic>
        <p:nvPicPr>
          <p:cNvPr id="14338" name="Рисунок 24" descr="http://www.otoys.ru/picturesNew/nordplast/b_N-01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08500"/>
            <a:ext cx="23764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0" descr="http://www.december12.ru/components/com_virtuemart/shop_image/product/133535659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357563"/>
            <a:ext cx="3244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05800" cy="5715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/>
              <a:t>Актуальность проекта: </a:t>
            </a:r>
            <a:r>
              <a:rPr lang="ru-RU" sz="3200" i="1" dirty="0" smtClean="0"/>
              <a:t>Привлечение родителей к организации совместной двигательной деятельности с детьми и повышение внимания родителей к здоровому образу жизни в семье. Необходимость развития у детей потребности в двигательной активности, интереса к физическим упражнениям.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pic>
        <p:nvPicPr>
          <p:cNvPr id="15362" name="Рисунок 12" descr="http://www.tech-sport.ru/pictures/2875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157788"/>
            <a:ext cx="1847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6" descr="http://academia2011.ru.omega.mtw.ru/wp-content/uploads/2012/06/%D0%A8%D0%B5%D0%BB%D0%BA%D0%9B%D0%B5%D0%BD%D1%8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229225"/>
            <a:ext cx="2133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377238" cy="522524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>Цель </a:t>
            </a:r>
            <a:r>
              <a:rPr lang="ru-RU" sz="3600" b="1" i="1" u="sng" dirty="0" smtClean="0"/>
              <a:t>проекта:</a:t>
            </a:r>
            <a:r>
              <a:rPr lang="ru-RU" sz="3600" i="1" dirty="0" smtClean="0"/>
              <a:t>  повысить двигательную активность детей для полноценного физического развития и формирования основ здорового </a:t>
            </a:r>
            <a:r>
              <a:rPr lang="ru-RU" sz="3600" i="1" smtClean="0"/>
              <a:t>образа жизни </a:t>
            </a:r>
            <a:r>
              <a:rPr lang="ru-RU" sz="3600" i="1" dirty="0" smtClean="0"/>
              <a:t>.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ru-RU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62966" cy="6215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Задачи проекта:</a:t>
            </a:r>
            <a:br>
              <a:rPr lang="ru-RU" sz="2800" b="1" u="sng" dirty="0" smtClean="0"/>
            </a:br>
            <a:r>
              <a:rPr lang="ru-RU" sz="2800" b="1" i="1" dirty="0" smtClean="0"/>
              <a:t>1</a:t>
            </a:r>
            <a:r>
              <a:rPr lang="ru-RU" sz="2800" b="1" dirty="0" smtClean="0"/>
              <a:t>.</a:t>
            </a:r>
            <a:r>
              <a:rPr lang="ru-RU" sz="2800" i="1" dirty="0" smtClean="0"/>
              <a:t>Развивать и обогащать двигательные умения детей, используя подвижные игры и </a:t>
            </a:r>
            <a:r>
              <a:rPr lang="ru-RU" sz="2800" i="1" dirty="0" err="1" smtClean="0"/>
              <a:t>общеразвивающие</a:t>
            </a:r>
            <a:r>
              <a:rPr lang="ru-RU" sz="2800" i="1" dirty="0" smtClean="0"/>
              <a:t> упражнения.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2</a:t>
            </a:r>
            <a:r>
              <a:rPr lang="ru-RU" sz="2800" i="1" dirty="0" smtClean="0"/>
              <a:t>.Добиваться снижения заболеваемости посредством методов закаливания, оздоровительных мероприятий и двигательной активности. 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3. </a:t>
            </a:r>
            <a:r>
              <a:rPr lang="ru-RU" sz="2800" i="1" dirty="0" smtClean="0"/>
              <a:t>Способствовать созданию активной позиции родителей в совместной двигательной деятельности с детьми.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5715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/>
              <a:t>Руководители проекта:</a:t>
            </a:r>
            <a:r>
              <a:rPr lang="ru-RU" sz="2800" i="1" dirty="0" smtClean="0"/>
              <a:t>  воспитатели второй  млад-              шей группы №1 МБДОУ </a:t>
            </a:r>
            <a:r>
              <a:rPr lang="ru-RU" sz="2800" i="1" dirty="0" err="1" smtClean="0"/>
              <a:t>д</a:t>
            </a:r>
            <a:r>
              <a:rPr lang="ru-RU" sz="2800" i="1" dirty="0" smtClean="0"/>
              <a:t>/с №80 Погорелова Н. В., Кравченко Е. В.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u="sng" dirty="0" smtClean="0"/>
              <a:t>Возраст участников проекта:</a:t>
            </a:r>
            <a:r>
              <a:rPr lang="ru-RU" sz="2800" i="1" dirty="0" smtClean="0"/>
              <a:t>  дети от 3х до 4х лет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u="sng" dirty="0" smtClean="0"/>
              <a:t>Состав проектной группы: </a:t>
            </a:r>
            <a:r>
              <a:rPr lang="ru-RU" sz="2800" dirty="0" smtClean="0"/>
              <a:t>  </a:t>
            </a:r>
            <a:r>
              <a:rPr lang="ru-RU" sz="2800" i="1" dirty="0" smtClean="0"/>
              <a:t>воспитатели и воспитанники группы, руководитель физической культуры, медсестра, родители воспитанников.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u="sng" dirty="0" smtClean="0"/>
              <a:t>Тип проекта:</a:t>
            </a:r>
            <a:r>
              <a:rPr lang="ru-RU" sz="2800" i="1" dirty="0" smtClean="0"/>
              <a:t>  краткосрочный, групповой.</a:t>
            </a:r>
            <a:br>
              <a:rPr lang="ru-RU" sz="2800" i="1" dirty="0" smtClean="0"/>
            </a:br>
            <a:endParaRPr lang="ru-RU" sz="2800" b="1" u="sng" dirty="0"/>
          </a:p>
        </p:txBody>
      </p:sp>
      <p:pic>
        <p:nvPicPr>
          <p:cNvPr id="18434" name="Рисунок 1" descr="http://www.booksiti.net.ru/books/27079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384800"/>
            <a:ext cx="16557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305800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>                                         </a:t>
            </a:r>
            <a:r>
              <a:rPr lang="ru-RU" sz="3200" i="1" u="sng" dirty="0" smtClean="0"/>
              <a:t>1 этап</a:t>
            </a:r>
            <a:br>
              <a:rPr lang="ru-RU" sz="3200" i="1" u="sng" dirty="0" smtClean="0"/>
            </a:br>
            <a:r>
              <a:rPr lang="ru-RU" sz="3200" i="1" dirty="0" smtClean="0"/>
              <a:t>                           </a:t>
            </a:r>
            <a:r>
              <a:rPr lang="ru-RU" sz="3200" i="1" u="sng" dirty="0" smtClean="0"/>
              <a:t> Подготовительный.</a:t>
            </a:r>
            <a:br>
              <a:rPr lang="ru-RU" sz="3200" i="1" u="sng" dirty="0" smtClean="0"/>
            </a:br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2400" i="1" dirty="0" smtClean="0"/>
              <a:t>1. Анкетирование родителей.       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i="1" dirty="0" smtClean="0"/>
              <a:t>2. Подбор наглядного материала, литературы.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3.Беседа с детьми.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4.Оформление ширмы « Движение – это жизнь».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3200" i="1" dirty="0"/>
          </a:p>
        </p:txBody>
      </p:sp>
      <p:pic>
        <p:nvPicPr>
          <p:cNvPr id="19458" name="Рисунок 2" descr="_DSC04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571750"/>
            <a:ext cx="16430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 descr="_DSC0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72063"/>
            <a:ext cx="16430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_DSC03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3786188"/>
            <a:ext cx="164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14752"/>
            <a:ext cx="8305800" cy="28575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3100" i="1" u="sng" dirty="0" smtClean="0"/>
              <a:t>2-й Этап</a:t>
            </a:r>
            <a:br>
              <a:rPr lang="ru-RU" sz="3100" i="1" u="sng" dirty="0" smtClean="0"/>
            </a:br>
            <a:r>
              <a:rPr lang="ru-RU" sz="3100" i="1" u="sng" dirty="0" smtClean="0"/>
              <a:t>Основной.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800" b="1" i="1" dirty="0" smtClean="0"/>
              <a:t>1.Ежедневная работа с детьми       </a:t>
            </a:r>
            <a:r>
              <a:rPr lang="ru-RU" sz="2800" i="1" dirty="0" smtClean="0"/>
              <a:t>        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(гимнастика, прогулка, </a:t>
            </a:r>
            <a:r>
              <a:rPr lang="ru-RU" sz="2400" i="1" dirty="0" err="1" smtClean="0"/>
              <a:t>физминутки</a:t>
            </a:r>
            <a:r>
              <a:rPr lang="ru-RU" sz="2400" i="1" dirty="0" smtClean="0"/>
              <a:t>, пальчиковая гимнастика)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  <p:pic>
        <p:nvPicPr>
          <p:cNvPr id="20482" name="Рисунок 4" descr="_DSC00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57438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_DSC00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357438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_DSC00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357438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_DSC00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464050"/>
            <a:ext cx="4143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2" descr="_DSC00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429125"/>
            <a:ext cx="4143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633413"/>
            <a:ext cx="8321675" cy="5803900"/>
          </a:xfrm>
        </p:spPr>
      </p:pic>
      <p:pic>
        <p:nvPicPr>
          <p:cNvPr id="21506" name="Рисунок 2" descr="_DSC01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929063"/>
            <a:ext cx="39290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_DSC01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929063"/>
            <a:ext cx="4214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_DSC005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1643063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_DSC002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643063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_DSC025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1643063"/>
            <a:ext cx="2786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483</TotalTime>
  <Words>4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82</cp:revision>
  <dcterms:created xsi:type="dcterms:W3CDTF">2013-02-11T21:19:18Z</dcterms:created>
  <dcterms:modified xsi:type="dcterms:W3CDTF">2013-03-06T04:58:02Z</dcterms:modified>
</cp:coreProperties>
</file>