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1" r:id="rId4"/>
    <p:sldId id="268" r:id="rId5"/>
    <p:sldId id="267" r:id="rId6"/>
    <p:sldId id="262" r:id="rId7"/>
    <p:sldId id="263" r:id="rId8"/>
    <p:sldId id="269" r:id="rId9"/>
    <p:sldId id="270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Искусство моего </a:t>
            </a:r>
            <a:r>
              <a:rPr lang="ru-RU" dirty="0" smtClean="0">
                <a:solidFill>
                  <a:schemeClr val="bg1"/>
                </a:solidFill>
              </a:rPr>
              <a:t>родного края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7854696" cy="286476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Коми народные инструменты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(коми ворсанъяс)</a:t>
            </a:r>
          </a:p>
          <a:p>
            <a:endParaRPr 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149080"/>
            <a:ext cx="7767021" cy="135162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Ручная работа народного умельца п. Благоево 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Дудаш Иосифа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" r="242"/>
          <a:stretch>
            <a:fillRect/>
          </a:stretch>
        </p:blipFill>
        <p:spPr bwMode="auto">
          <a:xfrm rot="240000">
            <a:off x="2243408" y="422710"/>
            <a:ext cx="4772156" cy="3598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6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        </a:t>
            </a:r>
            <a:br>
              <a:rPr lang="ru-RU" sz="1800" b="1" dirty="0" smtClean="0"/>
            </a:br>
            <a:r>
              <a:rPr lang="ru-RU" sz="2700" b="1" i="1" dirty="0" smtClean="0">
                <a:solidFill>
                  <a:schemeClr val="tx1"/>
                </a:solidFill>
              </a:rPr>
              <a:t>Детский </a:t>
            </a:r>
            <a:r>
              <a:rPr lang="ru-RU" sz="2700" b="1" i="1" dirty="0">
                <a:solidFill>
                  <a:schemeClr val="tx1"/>
                </a:solidFill>
              </a:rPr>
              <a:t>ансамбль дошкольников «</a:t>
            </a:r>
            <a:r>
              <a:rPr lang="ru-RU" sz="2700" b="1" i="1" dirty="0" err="1">
                <a:solidFill>
                  <a:schemeClr val="tx1"/>
                </a:solidFill>
              </a:rPr>
              <a:t>Ворсан</a:t>
            </a:r>
            <a:r>
              <a:rPr lang="ru-RU" sz="2700" b="1" i="1" dirty="0">
                <a:solidFill>
                  <a:schemeClr val="tx1"/>
                </a:solidFill>
              </a:rPr>
              <a:t> </a:t>
            </a:r>
            <a:r>
              <a:rPr lang="ru-RU" sz="2700" b="1" i="1" dirty="0" err="1">
                <a:solidFill>
                  <a:schemeClr val="tx1"/>
                </a:solidFill>
              </a:rPr>
              <a:t>табъяс</a:t>
            </a:r>
            <a:r>
              <a:rPr lang="ru-RU" sz="2700" b="1" i="1" dirty="0" smtClean="0">
                <a:solidFill>
                  <a:schemeClr val="tx1"/>
                </a:solidFill>
              </a:rPr>
              <a:t>»</a:t>
            </a:r>
            <a:br>
              <a:rPr lang="ru-RU" sz="2700" b="1" i="1" dirty="0" smtClean="0">
                <a:solidFill>
                  <a:schemeClr val="tx1"/>
                </a:solidFill>
              </a:rPr>
            </a:br>
            <a:r>
              <a:rPr lang="ru-RU" sz="2700" b="1" i="1" dirty="0" smtClean="0">
                <a:solidFill>
                  <a:schemeClr val="tx1"/>
                </a:solidFill>
              </a:rPr>
              <a:t> на районном фестивале </a:t>
            </a:r>
            <a:r>
              <a:rPr lang="ru-RU" sz="2700" b="1" i="1" dirty="0">
                <a:solidFill>
                  <a:schemeClr val="tx1"/>
                </a:solidFill>
              </a:rPr>
              <a:t>«</a:t>
            </a:r>
            <a:r>
              <a:rPr lang="ru-RU" sz="2700" b="1" i="1" dirty="0" err="1">
                <a:solidFill>
                  <a:schemeClr val="tx1"/>
                </a:solidFill>
              </a:rPr>
              <a:t>Чолöм</a:t>
            </a:r>
            <a:r>
              <a:rPr lang="ru-RU" sz="2700" b="1" i="1" dirty="0">
                <a:solidFill>
                  <a:schemeClr val="tx1"/>
                </a:solidFill>
              </a:rPr>
              <a:t> - 2011»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785926"/>
            <a:ext cx="6385911" cy="4672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3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305800" cy="1008112"/>
          </a:xfrm>
        </p:spPr>
        <p:txBody>
          <a:bodyPr/>
          <a:lstStyle/>
          <a:p>
            <a:pPr algn="ctr"/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музыкальный руководитель</a:t>
            </a:r>
          </a:p>
          <a:p>
            <a:r>
              <a:rPr lang="ru-RU" b="1" dirty="0">
                <a:solidFill>
                  <a:schemeClr val="bg1"/>
                </a:solidFill>
              </a:rPr>
              <a:t>МДОУ «Благоевский детский сад»</a:t>
            </a:r>
          </a:p>
          <a:p>
            <a:r>
              <a:rPr lang="ru-RU" b="1" dirty="0">
                <a:solidFill>
                  <a:schemeClr val="bg1"/>
                </a:solidFill>
              </a:rPr>
              <a:t>Корецкая Виктория Радиславовна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8847" y="4149080"/>
            <a:ext cx="41058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i="1" dirty="0" smtClean="0"/>
              <a:t>Презентацию подготовила:</a:t>
            </a:r>
          </a:p>
          <a:p>
            <a:pPr algn="ctr"/>
            <a:r>
              <a:rPr lang="ru-RU" b="1" i="1" dirty="0"/>
              <a:t>м</a:t>
            </a:r>
            <a:r>
              <a:rPr lang="ru-RU" b="1" i="1" dirty="0" smtClean="0"/>
              <a:t>узыкальный руководитель</a:t>
            </a:r>
          </a:p>
          <a:p>
            <a:pPr algn="ctr"/>
            <a:r>
              <a:rPr lang="ru-RU" b="1" i="1" dirty="0" smtClean="0"/>
              <a:t>МДОУ «Благоевский детский сад»</a:t>
            </a:r>
          </a:p>
          <a:p>
            <a:pPr algn="ctr"/>
            <a:r>
              <a:rPr lang="ru-RU" b="1" i="1" dirty="0" smtClean="0"/>
              <a:t>Корецкая Виктория Радиславовна</a:t>
            </a:r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12176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620688"/>
            <a:ext cx="7745505" cy="5976664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785794"/>
            <a:ext cx="7429551" cy="5091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122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            </a:t>
            </a:r>
            <a:r>
              <a:rPr lang="ru-RU" sz="3600" b="1" i="1" dirty="0" smtClean="0">
                <a:solidFill>
                  <a:schemeClr val="tx1"/>
                </a:solidFill>
              </a:rPr>
              <a:t>Аэрофоны</a:t>
            </a:r>
            <a:r>
              <a:rPr lang="ru-RU" sz="3600" i="1" dirty="0" smtClean="0">
                <a:solidFill>
                  <a:schemeClr val="tx1"/>
                </a:solidFill>
              </a:rPr>
              <a:t>  </a:t>
            </a:r>
            <a:r>
              <a:rPr lang="ru-RU" sz="2800" b="1" i="1" dirty="0" smtClean="0">
                <a:solidFill>
                  <a:schemeClr val="tx1"/>
                </a:solidFill>
              </a:rPr>
              <a:t>(духовые инструменты)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</a:t>
            </a:r>
            <a:r>
              <a:rPr lang="ru-RU" u="sng" dirty="0" err="1" smtClean="0">
                <a:solidFill>
                  <a:schemeClr val="tx1"/>
                </a:solidFill>
              </a:rPr>
              <a:t>Куима</a:t>
            </a:r>
            <a:r>
              <a:rPr lang="ru-RU" u="sng" dirty="0" smtClean="0">
                <a:solidFill>
                  <a:schemeClr val="tx1"/>
                </a:solidFill>
              </a:rPr>
              <a:t>   </a:t>
            </a:r>
            <a:r>
              <a:rPr lang="ru-RU" u="sng" dirty="0" err="1" smtClean="0">
                <a:solidFill>
                  <a:schemeClr val="tx1"/>
                </a:solidFill>
              </a:rPr>
              <a:t>чипсан</a:t>
            </a:r>
            <a:endParaRPr lang="ru-RU" u="sng" dirty="0" smtClean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427985" y="2060848"/>
            <a:ext cx="4258816" cy="720080"/>
          </a:xfrm>
        </p:spPr>
        <p:txBody>
          <a:bodyPr>
            <a:normAutofit fontScale="92500" lnSpcReduction="10000"/>
          </a:bodyPr>
          <a:lstStyle/>
          <a:p>
            <a:endParaRPr lang="ru-RU" u="sng" dirty="0" smtClean="0"/>
          </a:p>
          <a:p>
            <a:r>
              <a:rPr lang="ru-RU" u="sng" dirty="0" smtClean="0">
                <a:solidFill>
                  <a:schemeClr val="tx1"/>
                </a:solidFill>
              </a:rPr>
              <a:t>Современный  </a:t>
            </a:r>
            <a:r>
              <a:rPr lang="ru-RU" u="sng" dirty="0" err="1" smtClean="0">
                <a:solidFill>
                  <a:schemeClr val="tx1"/>
                </a:solidFill>
              </a:rPr>
              <a:t>куима</a:t>
            </a:r>
            <a:r>
              <a:rPr lang="ru-RU" u="sng" dirty="0" smtClean="0">
                <a:solidFill>
                  <a:schemeClr val="tx1"/>
                </a:solidFill>
              </a:rPr>
              <a:t>  </a:t>
            </a:r>
            <a:r>
              <a:rPr lang="ru-RU" u="sng" dirty="0" err="1" smtClean="0">
                <a:solidFill>
                  <a:schemeClr val="tx1"/>
                </a:solidFill>
              </a:rPr>
              <a:t>чипсан</a:t>
            </a:r>
            <a:r>
              <a:rPr lang="ru-RU" u="sng" dirty="0" smtClean="0">
                <a:solidFill>
                  <a:schemeClr val="tx1"/>
                </a:solidFill>
              </a:rPr>
              <a:t> </a:t>
            </a:r>
            <a:endParaRPr lang="ru-RU" u="sng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87624" y="2420888"/>
            <a:ext cx="2304256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Объект 9" descr="C:\Users\Вика\Desktop\DSCF9638.JPG"/>
          <p:cNvPicPr>
            <a:picLocks noGrp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55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4040188" cy="720080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>
                <a:solidFill>
                  <a:schemeClr val="tx1"/>
                </a:solidFill>
              </a:rPr>
              <a:t>          </a:t>
            </a:r>
            <a:r>
              <a:rPr lang="ru-RU" sz="3000" u="sng" dirty="0" err="1" smtClean="0">
                <a:solidFill>
                  <a:schemeClr val="tx1"/>
                </a:solidFill>
              </a:rPr>
              <a:t>Сёй</a:t>
            </a:r>
            <a:r>
              <a:rPr lang="ru-RU" sz="3000" u="sng" dirty="0" smtClean="0">
                <a:solidFill>
                  <a:schemeClr val="tx1"/>
                </a:solidFill>
              </a:rPr>
              <a:t>    </a:t>
            </a:r>
            <a:r>
              <a:rPr lang="ru-RU" sz="3000" u="sng" dirty="0" err="1" smtClean="0">
                <a:solidFill>
                  <a:schemeClr val="tx1"/>
                </a:solidFill>
              </a:rPr>
              <a:t>пöлян</a:t>
            </a:r>
            <a:r>
              <a:rPr lang="ru-RU" sz="3000" u="sng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(глиняная дудочка)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1412776"/>
            <a:ext cx="4041775" cy="720080"/>
          </a:xfrm>
        </p:spPr>
        <p:txBody>
          <a:bodyPr>
            <a:normAutofit fontScale="25000" lnSpcReduction="20000"/>
          </a:bodyPr>
          <a:lstStyle/>
          <a:p>
            <a:endParaRPr lang="ru-RU" u="sng" dirty="0" smtClean="0"/>
          </a:p>
          <a:p>
            <a:pPr algn="ctr"/>
            <a:r>
              <a:rPr lang="ru-RU" sz="7400" dirty="0" smtClean="0">
                <a:solidFill>
                  <a:schemeClr val="tx1"/>
                </a:solidFill>
              </a:rPr>
              <a:t>  </a:t>
            </a:r>
            <a:r>
              <a:rPr lang="ru-RU" sz="9600" i="1" dirty="0" err="1" smtClean="0">
                <a:solidFill>
                  <a:schemeClr val="tx1"/>
                </a:solidFill>
              </a:rPr>
              <a:t>Сюмöд</a:t>
            </a:r>
            <a:r>
              <a:rPr lang="ru-RU" sz="9600" i="1" dirty="0" smtClean="0">
                <a:solidFill>
                  <a:schemeClr val="tx1"/>
                </a:solidFill>
              </a:rPr>
              <a:t> </a:t>
            </a:r>
            <a:r>
              <a:rPr lang="ru-RU" sz="9600" i="1" dirty="0" err="1">
                <a:solidFill>
                  <a:schemeClr val="tx1"/>
                </a:solidFill>
              </a:rPr>
              <a:t>буксанъяс</a:t>
            </a:r>
            <a:r>
              <a:rPr lang="ru-RU" sz="9600" i="1" dirty="0">
                <a:solidFill>
                  <a:schemeClr val="tx1"/>
                </a:solidFill>
              </a:rPr>
              <a:t> </a:t>
            </a:r>
            <a:endParaRPr lang="ru-RU" sz="96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9600" i="1" dirty="0" smtClean="0">
                <a:solidFill>
                  <a:schemeClr val="tx1"/>
                </a:solidFill>
              </a:rPr>
              <a:t>    да </a:t>
            </a:r>
            <a:r>
              <a:rPr lang="ru-RU" sz="9600" i="1" dirty="0" err="1" smtClean="0">
                <a:solidFill>
                  <a:schemeClr val="tx1"/>
                </a:solidFill>
              </a:rPr>
              <a:t>пöлянъяс</a:t>
            </a:r>
            <a:endParaRPr lang="ru-RU" sz="96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9600" i="1" dirty="0" smtClean="0">
                <a:solidFill>
                  <a:schemeClr val="tx1"/>
                </a:solidFill>
              </a:rPr>
              <a:t>(берестяные дудочки)</a:t>
            </a:r>
            <a:endParaRPr lang="ru-RU" sz="9600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352" y="2852936"/>
            <a:ext cx="3591121" cy="3508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8"/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068960"/>
            <a:ext cx="316835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340768"/>
            <a:ext cx="4824536" cy="93610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u="sng" dirty="0" err="1" smtClean="0">
                <a:solidFill>
                  <a:schemeClr val="tx1"/>
                </a:solidFill>
              </a:rPr>
              <a:t>Бабъяс</a:t>
            </a:r>
            <a:r>
              <a:rPr lang="ru-RU" u="sng" dirty="0" smtClean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ворсöны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пöлянъяс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вылын</a:t>
            </a:r>
            <a:r>
              <a:rPr lang="ru-RU" u="sng" dirty="0">
                <a:solidFill>
                  <a:schemeClr val="tx1"/>
                </a:solidFill>
              </a:rPr>
              <a:t>  </a:t>
            </a:r>
            <a:r>
              <a:rPr lang="ru-RU" u="sng" dirty="0" smtClean="0">
                <a:solidFill>
                  <a:schemeClr val="tx1"/>
                </a:solidFill>
              </a:rPr>
              <a:t> 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(бабушки </a:t>
            </a:r>
            <a:r>
              <a:rPr lang="ru-RU" dirty="0">
                <a:solidFill>
                  <a:schemeClr val="tx1"/>
                </a:solidFill>
              </a:rPr>
              <a:t>играют на дудках)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60032" y="1340768"/>
            <a:ext cx="3960440" cy="792088"/>
          </a:xfrm>
        </p:spPr>
        <p:txBody>
          <a:bodyPr>
            <a:normAutofit lnSpcReduction="10000"/>
          </a:bodyPr>
          <a:lstStyle/>
          <a:p>
            <a:endParaRPr lang="ru-RU" u="sng" dirty="0" smtClean="0"/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</a:t>
            </a:r>
            <a:r>
              <a:rPr lang="ru-RU" u="sng" dirty="0" err="1" smtClean="0">
                <a:solidFill>
                  <a:schemeClr val="tx1"/>
                </a:solidFill>
              </a:rPr>
              <a:t>Бадьпу</a:t>
            </a:r>
            <a:r>
              <a:rPr lang="ru-RU" u="sng" dirty="0" smtClean="0">
                <a:solidFill>
                  <a:schemeClr val="tx1"/>
                </a:solidFill>
              </a:rPr>
              <a:t>  </a:t>
            </a:r>
            <a:r>
              <a:rPr lang="ru-RU" u="sng" dirty="0" err="1" smtClean="0">
                <a:solidFill>
                  <a:schemeClr val="tx1"/>
                </a:solidFill>
              </a:rPr>
              <a:t>пöлян</a:t>
            </a:r>
            <a:endParaRPr lang="ru-RU" u="sng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2492896"/>
            <a:ext cx="4040188" cy="2441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276872"/>
            <a:ext cx="2880320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8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</a:rPr>
              <a:t>     </a:t>
            </a:r>
            <a:r>
              <a:rPr lang="ru-RU" sz="4400" b="1" i="1" dirty="0" err="1" smtClean="0">
                <a:solidFill>
                  <a:schemeClr val="tx1"/>
                </a:solidFill>
              </a:rPr>
              <a:t>Хордофоны</a:t>
            </a:r>
            <a:r>
              <a:rPr lang="ru-RU" sz="4400" b="1" i="1" dirty="0" smtClean="0">
                <a:solidFill>
                  <a:schemeClr val="tx1"/>
                </a:solidFill>
              </a:rPr>
              <a:t> </a:t>
            </a:r>
            <a:r>
              <a:rPr lang="ru-RU" sz="3600" i="1" dirty="0" smtClean="0">
                <a:solidFill>
                  <a:schemeClr val="tx1"/>
                </a:solidFill>
              </a:rPr>
              <a:t>(струнные инструменты)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4040188" cy="65935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ru-RU" u="sng" dirty="0" err="1" smtClean="0">
                <a:solidFill>
                  <a:schemeClr val="tx1"/>
                </a:solidFill>
              </a:rPr>
              <a:t>Сигудöк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060848"/>
            <a:ext cx="4041775" cy="7920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ru-RU" u="sng" dirty="0" err="1" smtClean="0">
                <a:solidFill>
                  <a:schemeClr val="tx1"/>
                </a:solidFill>
              </a:rPr>
              <a:t>Брунган</a:t>
            </a:r>
            <a:endParaRPr lang="ru-RU" u="sng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936" y="2514600"/>
            <a:ext cx="3404716" cy="3846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12854"/>
            <a:ext cx="4041775" cy="325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0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      </a:t>
            </a:r>
            <a:r>
              <a:rPr lang="ru-RU" sz="3600" b="1" i="1" dirty="0" err="1" smtClean="0">
                <a:solidFill>
                  <a:schemeClr val="tx1"/>
                </a:solidFill>
              </a:rPr>
              <a:t>Идиофоны</a:t>
            </a:r>
            <a:r>
              <a:rPr lang="ru-RU" sz="3600" b="1" i="1" dirty="0" smtClean="0">
                <a:solidFill>
                  <a:schemeClr val="tx1"/>
                </a:solidFill>
              </a:rPr>
              <a:t> </a:t>
            </a:r>
            <a:r>
              <a:rPr lang="ru-RU" sz="3600" i="1" dirty="0" smtClean="0">
                <a:solidFill>
                  <a:schemeClr val="tx1"/>
                </a:solidFill>
              </a:rPr>
              <a:t>(ударные инструменты)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u="sng" dirty="0" err="1" smtClean="0">
                <a:solidFill>
                  <a:schemeClr val="tx1"/>
                </a:solidFill>
              </a:rPr>
              <a:t>Пу</a:t>
            </a:r>
            <a:r>
              <a:rPr lang="ru-RU" u="sng" dirty="0" smtClean="0">
                <a:solidFill>
                  <a:schemeClr val="tx1"/>
                </a:solidFill>
              </a:rPr>
              <a:t>  барабан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33139"/>
          </a:xfrm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u="sng" dirty="0" err="1" smtClean="0">
                <a:solidFill>
                  <a:schemeClr val="tx1"/>
                </a:solidFill>
              </a:rPr>
              <a:t>Тутш</a:t>
            </a:r>
            <a:r>
              <a:rPr lang="ru-RU" u="sng" dirty="0" smtClean="0">
                <a:solidFill>
                  <a:schemeClr val="tx1"/>
                </a:solidFill>
              </a:rPr>
              <a:t> - </a:t>
            </a:r>
            <a:r>
              <a:rPr lang="ru-RU" u="sng" dirty="0" err="1" smtClean="0">
                <a:solidFill>
                  <a:schemeClr val="tx1"/>
                </a:solidFill>
              </a:rPr>
              <a:t>тотш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2952328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564904"/>
            <a:ext cx="338437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6021288"/>
            <a:ext cx="3528392" cy="266721"/>
          </a:xfrm>
        </p:spPr>
        <p:txBody>
          <a:bodyPr>
            <a:noAutofit/>
          </a:bodyPr>
          <a:lstStyle/>
          <a:p>
            <a:r>
              <a:rPr lang="ru-RU" sz="3200" u="sng" dirty="0" err="1" smtClean="0">
                <a:solidFill>
                  <a:schemeClr val="tx1"/>
                </a:solidFill>
              </a:rPr>
              <a:t>Сярган</a:t>
            </a:r>
            <a:r>
              <a:rPr lang="ru-RU" sz="3200" u="sng" dirty="0">
                <a:solidFill>
                  <a:schemeClr val="tx1"/>
                </a:solidFill>
              </a:rPr>
              <a:t/>
            </a:r>
            <a:br>
              <a:rPr lang="ru-RU" sz="3200" u="sng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8" r="5368"/>
          <a:stretch>
            <a:fillRect/>
          </a:stretch>
        </p:blipFill>
        <p:spPr>
          <a:xfrm rot="420000">
            <a:off x="3570244" y="1175445"/>
            <a:ext cx="461772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2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 </a:t>
            </a:r>
            <a:r>
              <a:rPr lang="ru-RU" b="1" i="1" dirty="0" smtClean="0">
                <a:solidFill>
                  <a:schemeClr val="tx1"/>
                </a:solidFill>
              </a:rPr>
              <a:t>Коми народные инструменты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/>
              <a:t>Шур – шар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           </a:t>
            </a:r>
            <a:r>
              <a:rPr lang="ru-RU" sz="2800" b="1" dirty="0" err="1"/>
              <a:t>Тутш</a:t>
            </a:r>
            <a:r>
              <a:rPr lang="ru-RU" sz="2800" b="1" dirty="0"/>
              <a:t> – </a:t>
            </a:r>
            <a:r>
              <a:rPr lang="ru-RU" sz="2800" b="1" dirty="0" err="1"/>
              <a:t>тотш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                       </a:t>
            </a:r>
            <a:r>
              <a:rPr lang="ru-RU" sz="2800" b="1" dirty="0" err="1"/>
              <a:t>Зиль</a:t>
            </a:r>
            <a:r>
              <a:rPr lang="ru-RU" sz="2800" b="1" dirty="0"/>
              <a:t> – </a:t>
            </a:r>
            <a:r>
              <a:rPr lang="ru-RU" sz="2800" b="1" dirty="0" err="1"/>
              <a:t>зёль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                                  </a:t>
            </a:r>
            <a:r>
              <a:rPr lang="ru-RU" sz="2800" b="1" dirty="0" err="1"/>
              <a:t>Сярган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                                      Нянь </a:t>
            </a:r>
            <a:r>
              <a:rPr lang="ru-RU" sz="2800" b="1" dirty="0" err="1" smtClean="0"/>
              <a:t>тельöб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                          Сера </a:t>
            </a:r>
            <a:r>
              <a:rPr lang="ru-RU" sz="2800" b="1" dirty="0" err="1" smtClean="0"/>
              <a:t>палич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/>
              <a:t>                                                   </a:t>
            </a:r>
            <a:r>
              <a:rPr lang="ru-RU" sz="2800" b="1" dirty="0" smtClean="0"/>
              <a:t>     </a:t>
            </a:r>
            <a:r>
              <a:rPr lang="ru-RU" sz="2800" b="1" dirty="0" err="1" smtClean="0"/>
              <a:t>Сартас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 smtClean="0"/>
              <a:t>                                                             </a:t>
            </a:r>
            <a:r>
              <a:rPr lang="ru-RU" sz="2800" b="1" dirty="0" err="1" smtClean="0"/>
              <a:t>Пу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паньяс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                                                </a:t>
            </a:r>
            <a:r>
              <a:rPr lang="ru-RU" sz="2800" b="1" dirty="0" err="1" smtClean="0"/>
              <a:t>Пу</a:t>
            </a:r>
            <a:r>
              <a:rPr lang="ru-RU" sz="2800" b="1" dirty="0" smtClean="0"/>
              <a:t> барабан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917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149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Искусство моего родного края</vt:lpstr>
      <vt:lpstr>Презентация PowerPoint</vt:lpstr>
      <vt:lpstr>            Аэрофоны  (духовые инструменты)</vt:lpstr>
      <vt:lpstr>Презентация PowerPoint</vt:lpstr>
      <vt:lpstr>Презентация PowerPoint</vt:lpstr>
      <vt:lpstr>      Хордофоны (струнные инструменты)</vt:lpstr>
      <vt:lpstr>      Идиофоны (ударные инструменты)</vt:lpstr>
      <vt:lpstr>Сярган </vt:lpstr>
      <vt:lpstr>  Коми народные инструменты</vt:lpstr>
      <vt:lpstr>Ручная работа народного умельца п. Благоево  Дудаш Иосифа</vt:lpstr>
      <vt:lpstr>         Детский ансамбль дошкольников «Ворсан табъяс»  на районном фестивале «Чолöм - 2011»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моего народа</dc:title>
  <dc:creator>Вика</dc:creator>
  <cp:lastModifiedBy>Вика</cp:lastModifiedBy>
  <cp:revision>18</cp:revision>
  <dcterms:created xsi:type="dcterms:W3CDTF">2013-12-17T15:03:06Z</dcterms:created>
  <dcterms:modified xsi:type="dcterms:W3CDTF">2014-03-18T16:10:29Z</dcterms:modified>
</cp:coreProperties>
</file>