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5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982E-2841-4956-8F7F-C64EDDBED6DA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8FCF-B000-4644-BDAB-9376A5EF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982E-2841-4956-8F7F-C64EDDBED6DA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8FCF-B000-4644-BDAB-9376A5EF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982E-2841-4956-8F7F-C64EDDBED6DA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8FCF-B000-4644-BDAB-9376A5EF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982E-2841-4956-8F7F-C64EDDBED6DA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8FCF-B000-4644-BDAB-9376A5EF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982E-2841-4956-8F7F-C64EDDBED6DA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8FCF-B000-4644-BDAB-9376A5EF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982E-2841-4956-8F7F-C64EDDBED6DA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8FCF-B000-4644-BDAB-9376A5EF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982E-2841-4956-8F7F-C64EDDBED6DA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8FCF-B000-4644-BDAB-9376A5EF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982E-2841-4956-8F7F-C64EDDBED6DA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8FCF-B000-4644-BDAB-9376A5EF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982E-2841-4956-8F7F-C64EDDBED6DA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8FCF-B000-4644-BDAB-9376A5EF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982E-2841-4956-8F7F-C64EDDBED6DA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8FCF-B000-4644-BDAB-9376A5EF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982E-2841-4956-8F7F-C64EDDBED6DA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8FCF-B000-4644-BDAB-9376A5EF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4982E-2841-4956-8F7F-C64EDDBED6DA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E8FCF-B000-4644-BDAB-9376A5EFB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14480" y="2071678"/>
            <a:ext cx="686791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Картотека кубанских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игр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7224" y="214290"/>
            <a:ext cx="8109183" cy="75405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«Петух» ( «Сон казака»)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играющих выбирается « казак», который становится в середине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Круга. «Казаку» завязывают глаза, или он закрывает их сам. Дети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Двигаются по кругу со словами: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 с утра чертей гоняет,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Песни звонкие спивает,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Спать мешает казаку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кричит «ку-ка-ре-ку»?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Один из стоящих в кругу, кричит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по-петушинному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стараясь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Изменить голос. Казак, открыв глаза, старается угадать, кто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Кричал. Если ему это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удается,то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забирает кричащего в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середи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Ну круга. Игра продолжается: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 коровы во дворе</a:t>
            </a:r>
          </a:p>
          <a:p>
            <a:pPr algn="ctr"/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Размычались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на заре.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понятно никому,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Почему «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Му-му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Му-му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».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Стоящий в кругу мычит, изображая корову. Казак угадывает его 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Забирает к себе в круг. Игра продолжается: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Вот казак заснул опять,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 не долго ему спать.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Утка уточек не зря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Учит крякать «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кря-кря-кря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».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Действие повторяется- казак забирает «утку»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Надоело казаку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кря-кря-кря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 с «ку-ка-ре-ку».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-Я не лягу больше спать,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Всех я буду догонять!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окончании слов дети, образующие хоровод, поднимают руки-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воротики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»-, а казак догоняет тех детей, которых он забирал в круг.</a:t>
            </a:r>
          </a:p>
          <a:p>
            <a:pPr algn="ctr"/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158" y="1785927"/>
            <a:ext cx="886008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«Перетяжки»</a:t>
            </a: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Участники делятся на две команды и становятся на крайних линиях 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Лицом друг к другу. Затем они сходятся на средней черте и, не поворачиваясь,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Выстраиваются в одну шеренгу так, что каждый играющий одной команды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Занимает место между двумя играющими другой команды. Участники игры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Берут друг друга за руки. По сигналу воспитателя начинают «перетяжки». </a:t>
            </a: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Каж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</a:p>
          <a:p>
            <a:pPr algn="ctr"/>
            <a:r>
              <a:rPr lang="ru-RU" sz="1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Дая</a:t>
            </a:r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команда старается перетянуть всех противников за ту крайнюю черту,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Где они раньше стояли. Побеждает та команда, которой удается это сделать. 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Если во время «перетяжки» цепь разорвется, то два человека, допустившие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Разрыв, выходят из игры.</a:t>
            </a:r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85852" y="1714488"/>
            <a:ext cx="650113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«Разбей кувшин»</a:t>
            </a:r>
          </a:p>
          <a:p>
            <a:pPr algn="ctr"/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Ведущий кладет колесо в центре игровой площадки.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палку, вставленную в спицу колеса, надевается 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Глиняный кувшин. Можно заменить кувшин воздушным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Шариком, картонной коробкой и др. Игрок берет в руки палку,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Отходит от кувшина на 5-6 шагов. Ему завязывают глаза.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Делает несколько оборотов вокруг себя на месте, а затем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Направляется к кувшину, чтобы его разбить.</a:t>
            </a:r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71605" y="1928802"/>
            <a:ext cx="728083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«Передай подкову»</a:t>
            </a:r>
          </a:p>
          <a:p>
            <a:pPr algn="ctr"/>
            <a:endParaRPr lang="ru-RU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Кубани есть поверье старинное: «Кто найдет подкову,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тому она счастье принесет».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Звучит музыка, дети стоят в круге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под музыку передают подкову друг другу. Как только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музыка замолкает, тот у кого осталась </a:t>
            </a:r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подкова в руке,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выходит в круг и танцует.</a:t>
            </a:r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endParaRPr lang="ru-RU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908" y="0"/>
            <a:ext cx="9572628" cy="6857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00034" y="1643050"/>
            <a:ext cx="8326481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Сбей шапку»</a:t>
            </a:r>
          </a:p>
          <a:p>
            <a:pPr algn="ctr"/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 музыку мальчики скачут, имитируя езду на коне по кругу,</a:t>
            </a:r>
          </a:p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Друг за другом. С окончанием музыки должны быстро сбить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Шапку с помощью шашки. Выигрывает тот, кому это удается,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Тогда он приглашает казачку на танец и они пляшут. Затем игра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Повторяется.</a:t>
            </a:r>
          </a:p>
          <a:p>
            <a:pPr algn="ctr"/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5786" y="1500174"/>
            <a:ext cx="8388691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«Плетень»</a:t>
            </a: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Играющие стоят шеренгами у четырех стен комнаты,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Взявшись за руки крест-накрест. Дети первой шеренги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Подходят к стоящим напротив и кланяются. Отходят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Спиной на свое место. Движение повторяют дети второй,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Третьей и четвертой шеренги.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сигналу играющие расходятся по всей комнате, выполняя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Определенные движения под звуки барабана (подскоки, легкий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Бег, галоп и т.д.).По следующему сигналу свистка или остановке 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Бубна все бегут на свои места и строятся шеренгами, соответственно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Взявшись за руки крест-накрест. Выигрывает та шеренга, которая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Построится первая.</a:t>
            </a: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04822" y="1428736"/>
            <a:ext cx="5544274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«Кривой петух»</a:t>
            </a: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Дети стоят по кругу. Один в центре.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Дети: «Кривой  петух, на чем стоишь? (На иголочках)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 как тебе, не колко? (На </a:t>
            </a: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подковочках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Дети идут по кругу и поют: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Ступай в кут,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Там блины пекут,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Там блины пекут,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Тебе блин дадут.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Ребенок стучит ногой об пол. (3 раза)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Дети:- Кто там?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-Это  я, Тарас.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Дети: -Лови нас, не открывая глаз.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Кого поймал, должен угадать.</a:t>
            </a:r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8662" y="1500174"/>
            <a:ext cx="7982153" cy="28315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«Защити курень»</a:t>
            </a: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Подгруппа детей (8-10) стоят вокруг импровизированного куреня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расстоянии 1,5-2м. Водящий в центре куреня, у него шашка. У </a:t>
            </a:r>
          </a:p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Каждого ребенка кольцо из полых резиновых трубок. По команде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Воспитателя «В курень попади!» дети быстро по очереди бросают</a:t>
            </a:r>
          </a:p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Кольца, стараясь попасть в курень.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571536" y="1643051"/>
            <a:ext cx="1058028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«Напои лошадку»</a:t>
            </a: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Ребенок становится за линию на расстоянии 2-3м от игрушечной</a:t>
            </a:r>
          </a:p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Лошадки. Воспитатель дает ему в руки ведерко и завязывает глаза.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Малыш должен подойти и напоить ее. ( подвести ведерко к морде лошади).</a:t>
            </a:r>
            <a:endParaRPr lang="ru-RU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04822" y="1357299"/>
            <a:ext cx="633109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«Роман, Роман…»</a:t>
            </a:r>
          </a:p>
          <a:p>
            <a:pPr algn="ctr"/>
            <a:endParaRPr lang="ru-RU" sz="2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Дети стоят в кругу лицом к центру. Говорят хором:</a:t>
            </a:r>
          </a:p>
          <a:p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Роман, Роман </a:t>
            </a:r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(на первое слово, наклонившись, обеими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Руками вырывают воображаемый сорняк, на второе слово-</a:t>
            </a:r>
          </a:p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Отбрасывают его в правую сторону от себя)</a:t>
            </a:r>
          </a:p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Вырывай бурьян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.(повторяются те же движения)</a:t>
            </a:r>
          </a:p>
          <a:p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Чтоб морковка росла</a:t>
            </a:r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(воспроизводится посадка семян</a:t>
            </a:r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</a:p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Большая, как мутовка,</a:t>
            </a:r>
          </a:p>
          <a:p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Чтоб росла репка</a:t>
            </a:r>
          </a:p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Сладкая и крепкая.</a:t>
            </a:r>
          </a:p>
          <a:p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Чтоб вырос бобок</a:t>
            </a:r>
          </a:p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большой горшок.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первое ударение на каждой строке правой рукой берут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горсти левой руки семечко, а на второе ударение втыкают его в воображаемую грядку. Берутся за руки и 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Водят хоровод.</a:t>
            </a:r>
          </a:p>
          <a:p>
            <a:pPr algn="ctr"/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714412" y="857232"/>
            <a:ext cx="1209180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«Тяни в круг»</a:t>
            </a:r>
          </a:p>
          <a:p>
            <a:pPr algn="ctr"/>
            <a:endParaRPr lang="ru-RU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Участники становятся в круг и берутся за руки. Перед носками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Их ног ( в100см от них) чертится круг. Внутри этого круга чертится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Второй круг меньшего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диаметра (50-60см). Пространство между 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Внутренним и наружным кругом считается запретной зоной.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сигналу ведущего игроки идут по кругу вправо или влево.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свистку или по команде «тяни» каждый игрок старается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Втянуть за черту большего круга своего соседа, находящегося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Справа или слева от него. </a:t>
            </a:r>
            <a:r>
              <a:rPr lang="ru-RU" sz="1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Поэтому,спасаясь</a:t>
            </a:r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игрок может пере-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Шагнуть через запрещенное пространство или перепрыгнуть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Через </a:t>
            </a:r>
            <a:r>
              <a:rPr lang="ru-RU" sz="1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него,чтобы</a:t>
            </a:r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попасть одной </a:t>
            </a:r>
            <a:r>
              <a:rPr lang="ru-RU" sz="1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рукой,ногой</a:t>
            </a:r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или двумя нога-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 в меньший круг. Это остров спасения, и вступивший внутрь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Этого круга не считается нарушившим правило. Игрок, вступивший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Хотя бы одной ногой в пространство между большим и малым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Кругом, выбывает из игры. Та же участь постигает и тех игроков,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Которые расцепят руки.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Когда играющих станет меньше, и они на смогут окружить черту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Большого круга, все становятся перед чертой малого круга, и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Тогда игра продолжается. Здесь уже  «острова безопасности» нет,</a:t>
            </a:r>
          </a:p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каждый заступивший за черту круга выбывает из игры.</a:t>
            </a:r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1089</Words>
  <Application>Microsoft Office PowerPoint</Application>
  <PresentationFormat>Экран (4:3)</PresentationFormat>
  <Paragraphs>162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Картотека кубанских игр</dc:title>
  <dc:creator>ДОМАШНИЙ</dc:creator>
  <cp:lastModifiedBy>ДОМАШНИЙ</cp:lastModifiedBy>
  <cp:revision>14</cp:revision>
  <dcterms:created xsi:type="dcterms:W3CDTF">2014-03-11T06:34:27Z</dcterms:created>
  <dcterms:modified xsi:type="dcterms:W3CDTF">2014-03-17T12:36:57Z</dcterms:modified>
</cp:coreProperties>
</file>