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baby-scool.narod.ru/media/img/zagadki/bol/schuba_bol.jpg" TargetMode="Externa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7.gif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31.jpeg"/><Relationship Id="rId4" Type="http://schemas.openxmlformats.org/officeDocument/2006/relationships/image" Target="../media/image3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3357586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  <a:ea typeface="SimSun" pitchFamily="2" charset="-122"/>
              </a:rPr>
              <a:t>Мой край Ямал</a:t>
            </a:r>
            <a:endParaRPr lang="ru-RU" sz="3600" dirty="0">
              <a:latin typeface="Bookman Old Style" pitchFamily="18" charset="0"/>
              <a:ea typeface="SimSun" pitchFamily="2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857892"/>
            <a:ext cx="3986218" cy="5429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8194" name="Picture 2" descr="J:\ytyws\reki_regiona_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-1"/>
            <a:ext cx="4014806" cy="6770337"/>
          </a:xfrm>
          <a:prstGeom prst="rect">
            <a:avLst/>
          </a:prstGeom>
          <a:noFill/>
        </p:spPr>
      </p:pic>
      <p:pic>
        <p:nvPicPr>
          <p:cNvPr id="5" name="Picture 2" descr="J:\ytyws\308659_html_5eb7ce5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Магическое число северных народов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9218" name="Picture 2" descr="J:\alf159\6ebe9d1be40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1714488"/>
            <a:ext cx="1529396" cy="2295529"/>
          </a:xfrm>
          <a:prstGeom prst="rect">
            <a:avLst/>
          </a:prstGeom>
          <a:noFill/>
        </p:spPr>
      </p:pic>
      <p:pic>
        <p:nvPicPr>
          <p:cNvPr id="9219" name="Picture 3" descr="J:\alf159\09b4acc1d64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1643050"/>
            <a:ext cx="1624013" cy="2438400"/>
          </a:xfrm>
          <a:prstGeom prst="rect">
            <a:avLst/>
          </a:prstGeom>
          <a:noFill/>
        </p:spPr>
      </p:pic>
      <p:pic>
        <p:nvPicPr>
          <p:cNvPr id="9220" name="Picture 4" descr="J:\alf159\10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286256"/>
            <a:ext cx="1571620" cy="2357430"/>
          </a:xfrm>
          <a:prstGeom prst="rect">
            <a:avLst/>
          </a:prstGeom>
          <a:noFill/>
        </p:spPr>
      </p:pic>
      <p:pic>
        <p:nvPicPr>
          <p:cNvPr id="9221" name="Picture 5" descr="J:\alf159\03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429132"/>
            <a:ext cx="1428750" cy="2143125"/>
          </a:xfrm>
          <a:prstGeom prst="rect">
            <a:avLst/>
          </a:prstGeom>
          <a:noFill/>
        </p:spPr>
      </p:pic>
      <p:pic>
        <p:nvPicPr>
          <p:cNvPr id="8" name="Picture 2" descr="J:\ytyws\308659_html_5eb7ce5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7215206" y="314324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585789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5715016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714744" y="3214686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Ключ к ответам</a:t>
            </a: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4" name="Picture 2" descr="J:\ytyws\308659_html_5eb7ce5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sp>
        <p:nvSpPr>
          <p:cNvPr id="6" name="Равнобедренный треугольник 5"/>
          <p:cNvSpPr/>
          <p:nvPr/>
        </p:nvSpPr>
        <p:spPr>
          <a:xfrm>
            <a:off x="4429124" y="2857496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2928934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928934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2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2928934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72066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500826" y="2857496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2928934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643834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Жилище северных народов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3074" name="Picture 2" descr="J:\ytyws\12720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428736"/>
            <a:ext cx="2428892" cy="1821670"/>
          </a:xfrm>
          <a:prstGeom prst="rect">
            <a:avLst/>
          </a:prstGeom>
          <a:noFill/>
        </p:spPr>
      </p:pic>
      <p:pic>
        <p:nvPicPr>
          <p:cNvPr id="3075" name="Picture 3" descr="J:\ytyws\b2b4683c702f53e852c3c8f710cfd5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500174"/>
            <a:ext cx="2286016" cy="1714512"/>
          </a:xfrm>
          <a:prstGeom prst="rect">
            <a:avLst/>
          </a:prstGeom>
          <a:noFill/>
        </p:spPr>
      </p:pic>
      <p:pic>
        <p:nvPicPr>
          <p:cNvPr id="3076" name="Picture 4" descr="J:\ytyws\up76199-41544_9_o_1_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290" y="4429132"/>
            <a:ext cx="2500303" cy="1875228"/>
          </a:xfrm>
          <a:prstGeom prst="rect">
            <a:avLst/>
          </a:prstGeom>
          <a:noFill/>
        </p:spPr>
      </p:pic>
      <p:pic>
        <p:nvPicPr>
          <p:cNvPr id="3077" name="Picture 5" descr="J:\ytyws\ea87577aedd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4572008"/>
            <a:ext cx="2750365" cy="1833576"/>
          </a:xfrm>
          <a:prstGeom prst="rect">
            <a:avLst/>
          </a:prstGeom>
          <a:noFill/>
        </p:spPr>
      </p:pic>
      <p:pic>
        <p:nvPicPr>
          <p:cNvPr id="8" name="Picture 2" descr="J:\ytyws\308659_html_5eb7ce5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652859" y="2938587"/>
            <a:ext cx="6266597" cy="9608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786710" y="2857496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86182" y="271462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8001024" y="5786454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585789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Орнамент севера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6147" name="Picture 3" descr="J:\ytyws\img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500173"/>
            <a:ext cx="2000264" cy="2281469"/>
          </a:xfrm>
          <a:prstGeom prst="rect">
            <a:avLst/>
          </a:prstGeom>
          <a:noFill/>
        </p:spPr>
      </p:pic>
      <p:pic>
        <p:nvPicPr>
          <p:cNvPr id="6148" name="Picture 4" descr="J:\ytyws\4475679225288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1714488"/>
            <a:ext cx="1785950" cy="1785950"/>
          </a:xfrm>
          <a:prstGeom prst="rect">
            <a:avLst/>
          </a:prstGeom>
          <a:noFill/>
        </p:spPr>
      </p:pic>
      <p:pic>
        <p:nvPicPr>
          <p:cNvPr id="6149" name="Picture 5" descr="J:\ytyws\0_2eb57_305236b3_X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71604" y="4357694"/>
            <a:ext cx="1600202" cy="2057271"/>
          </a:xfrm>
          <a:prstGeom prst="rect">
            <a:avLst/>
          </a:prstGeom>
          <a:noFill/>
        </p:spPr>
      </p:pic>
      <p:pic>
        <p:nvPicPr>
          <p:cNvPr id="6150" name="Picture 6" descr="J:\ytyws\f9d532e7f0048416b842c3c6aa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4572008"/>
            <a:ext cx="2134929" cy="1714512"/>
          </a:xfrm>
          <a:prstGeom prst="rect">
            <a:avLst/>
          </a:prstGeom>
          <a:noFill/>
        </p:spPr>
      </p:pic>
      <p:pic>
        <p:nvPicPr>
          <p:cNvPr id="10" name="Picture 2" descr="J:\ytyws\308659_html_5eb7ce5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7643834" y="292893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585789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143248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8001024" y="5786454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Женская одежда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7170" name="Picture 2" descr="J:\ytyws\308659_html_5eb7ce5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pic>
        <p:nvPicPr>
          <p:cNvPr id="7171" name="Picture 3" descr="J:\ytyws\14 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00174"/>
            <a:ext cx="1755775" cy="2227263"/>
          </a:xfrm>
          <a:prstGeom prst="rect">
            <a:avLst/>
          </a:prstGeom>
          <a:noFill/>
        </p:spPr>
      </p:pic>
      <p:pic>
        <p:nvPicPr>
          <p:cNvPr id="7172" name="Picture 4" descr="J:\ytyws\img139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81A6AF"/>
              </a:clrFrom>
              <a:clrTo>
                <a:srgbClr val="81A6A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214422"/>
            <a:ext cx="1788532" cy="2671757"/>
          </a:xfrm>
          <a:prstGeom prst="rect">
            <a:avLst/>
          </a:prstGeom>
          <a:noFill/>
        </p:spPr>
      </p:pic>
      <p:pic>
        <p:nvPicPr>
          <p:cNvPr id="7" name="Рисунок 1" descr="http://baby-scool.narod.ru/media/img/zagadki/schub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286256"/>
            <a:ext cx="1571617" cy="22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J:\ytyws\81490970_1324915442_Russkijk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14480" y="4214818"/>
            <a:ext cx="1571621" cy="2420296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3786182" y="271462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3286124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5929330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001024" y="5786454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Пища оленя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1026" name="Picture 2" descr="J:\ytyws\0.5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714488"/>
            <a:ext cx="2045921" cy="1643074"/>
          </a:xfrm>
          <a:prstGeom prst="rect">
            <a:avLst/>
          </a:prstGeom>
          <a:noFill/>
        </p:spPr>
      </p:pic>
      <p:pic>
        <p:nvPicPr>
          <p:cNvPr id="5" name="Picture 2" descr="J:\ytyws\308659_html_5eb7ce5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pic>
        <p:nvPicPr>
          <p:cNvPr id="6" name="Picture 4" descr="G:\продукты\0_66dec_620c3262_L.jp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4" y="1428736"/>
            <a:ext cx="2744785" cy="2141467"/>
          </a:xfrm>
          <a:prstGeom prst="rect">
            <a:avLst/>
          </a:prstGeom>
          <a:noFill/>
        </p:spPr>
      </p:pic>
      <p:pic>
        <p:nvPicPr>
          <p:cNvPr id="7" name="Picture 7" descr="G:\продукты\0_66e03_55a43a93_L.jpg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04" y="4214818"/>
            <a:ext cx="2809551" cy="2040244"/>
          </a:xfrm>
          <a:prstGeom prst="rect">
            <a:avLst/>
          </a:prstGeom>
          <a:noFill/>
        </p:spPr>
      </p:pic>
      <p:pic>
        <p:nvPicPr>
          <p:cNvPr id="8" name="Picture 7" descr="G:\продукты\activia-pit-8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214818"/>
            <a:ext cx="1828800" cy="1828800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8286776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585789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01024" y="5643578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000496" y="2643182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Транспорт 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2050" name="Picture 2" descr="J:\ytyws\0_763ff_2e1aacc5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4714884"/>
            <a:ext cx="2788871" cy="1857388"/>
          </a:xfrm>
          <a:prstGeom prst="rect">
            <a:avLst/>
          </a:prstGeom>
          <a:noFill/>
        </p:spPr>
      </p:pic>
      <p:pic>
        <p:nvPicPr>
          <p:cNvPr id="5" name="Picture 2" descr="J:\ytyws\308659_html_5eb7ce5f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pic>
        <p:nvPicPr>
          <p:cNvPr id="7" name="Picture 2" descr="K:\транспорт\0_5bafd_b0492504_X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214950"/>
            <a:ext cx="2728053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K:\транспорт\800pxtacvb757d4cbgmucnm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500174"/>
            <a:ext cx="2466152" cy="164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:\транспорт\0_6efb3_3461080f_XL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28728" y="1357298"/>
            <a:ext cx="2542957" cy="169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4143372" y="600076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357430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072462" y="264318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358214" y="5929330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Герб Округа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122" name="Picture 2" descr="J:\ytyws\06s2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1785926"/>
            <a:ext cx="1597810" cy="2066134"/>
          </a:xfrm>
          <a:prstGeom prst="rect">
            <a:avLst/>
          </a:prstGeom>
          <a:noFill/>
        </p:spPr>
      </p:pic>
      <p:pic>
        <p:nvPicPr>
          <p:cNvPr id="5123" name="Picture 3" descr="J:\ytyws\1270542593_0_21ccb_6f0f2cdd_xl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1142984"/>
            <a:ext cx="1635082" cy="2214558"/>
          </a:xfrm>
          <a:prstGeom prst="rect">
            <a:avLst/>
          </a:prstGeom>
          <a:noFill/>
        </p:spPr>
      </p:pic>
      <p:pic>
        <p:nvPicPr>
          <p:cNvPr id="5124" name="Picture 4" descr="J:\ytyws\06s2018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214818"/>
            <a:ext cx="1791336" cy="2214563"/>
          </a:xfrm>
          <a:prstGeom prst="rect">
            <a:avLst/>
          </a:prstGeom>
          <a:noFill/>
        </p:spPr>
      </p:pic>
      <p:pic>
        <p:nvPicPr>
          <p:cNvPr id="5125" name="Picture 5" descr="J:\ytyws\salehard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286256"/>
            <a:ext cx="1504950" cy="1905000"/>
          </a:xfrm>
          <a:prstGeom prst="rect">
            <a:avLst/>
          </a:prstGeom>
          <a:noFill/>
        </p:spPr>
      </p:pic>
      <p:pic>
        <p:nvPicPr>
          <p:cNvPr id="8" name="Picture 2" descr="J:\ytyws\308659_html_5eb7ce5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3857620" y="585789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786058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2857496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001024" y="5786454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Флаг- Лабытнанги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4098" name="Picture 2" descr="J:\ytyws\cs3F0wN57x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5"/>
            <a:ext cx="2643206" cy="1762137"/>
          </a:xfrm>
          <a:prstGeom prst="rect">
            <a:avLst/>
          </a:prstGeom>
          <a:noFill/>
        </p:spPr>
      </p:pic>
      <p:pic>
        <p:nvPicPr>
          <p:cNvPr id="4100" name="Picture 4" descr="J:\ytyws\yama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14818"/>
            <a:ext cx="2811800" cy="1714512"/>
          </a:xfrm>
          <a:prstGeom prst="rect">
            <a:avLst/>
          </a:prstGeom>
          <a:noFill/>
        </p:spPr>
      </p:pic>
      <p:pic>
        <p:nvPicPr>
          <p:cNvPr id="4101" name="Picture 5" descr="J:\ytyws\f8_shuryshkarsky_rayo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428736"/>
            <a:ext cx="2685639" cy="1785950"/>
          </a:xfrm>
          <a:prstGeom prst="rect">
            <a:avLst/>
          </a:prstGeom>
          <a:noFill/>
        </p:spPr>
      </p:pic>
      <p:pic>
        <p:nvPicPr>
          <p:cNvPr id="4102" name="Picture 6" descr="J:\ytyws\Flag_of_Yamal-Nenets_Aut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57290" y="4143380"/>
            <a:ext cx="2678925" cy="1785950"/>
          </a:xfrm>
          <a:prstGeom prst="rect">
            <a:avLst/>
          </a:prstGeom>
          <a:noFill/>
        </p:spPr>
      </p:pic>
      <p:pic>
        <p:nvPicPr>
          <p:cNvPr id="9" name="Picture 2" descr="J:\ytyws\308659_html_5eb7ce5f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286776" y="550070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2786058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143372" y="2643182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Священное дерево 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4" name="Picture 2" descr="J:\ytyws\308659_html_5eb7ce5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-2438577" y="2938587"/>
            <a:ext cx="6266597" cy="960879"/>
          </a:xfrm>
          <a:prstGeom prst="rect">
            <a:avLst/>
          </a:prstGeom>
          <a:noFill/>
        </p:spPr>
      </p:pic>
      <p:pic>
        <p:nvPicPr>
          <p:cNvPr id="10242" name="Picture 2" descr="K:\7 лиственниц\P904003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 t="-632"/>
          <a:stretch>
            <a:fillRect/>
          </a:stretch>
        </p:blipFill>
        <p:spPr bwMode="auto">
          <a:xfrm>
            <a:off x="6630837" y="1357299"/>
            <a:ext cx="1458538" cy="1714511"/>
          </a:xfrm>
          <a:prstGeom prst="rect">
            <a:avLst/>
          </a:prstGeom>
          <a:noFill/>
        </p:spPr>
      </p:pic>
      <p:pic>
        <p:nvPicPr>
          <p:cNvPr id="10243" name="Picture 3" descr="K:\весна\0_78b20_747a55df_L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74" y="4045283"/>
            <a:ext cx="1776414" cy="2589525"/>
          </a:xfrm>
          <a:prstGeom prst="rect">
            <a:avLst/>
          </a:prstGeom>
          <a:noFill/>
        </p:spPr>
      </p:pic>
      <p:pic>
        <p:nvPicPr>
          <p:cNvPr id="10245" name="Picture 5" descr="K:\портфолио\palma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572008"/>
            <a:ext cx="1693869" cy="1693869"/>
          </a:xfrm>
          <a:prstGeom prst="rect">
            <a:avLst/>
          </a:prstGeom>
          <a:noFill/>
        </p:spPr>
      </p:pic>
      <p:pic>
        <p:nvPicPr>
          <p:cNvPr id="9" name="Рисунок 8" descr="сосна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143108" y="1571612"/>
            <a:ext cx="1357322" cy="2232838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10" name="Овал 9"/>
          <p:cNvSpPr/>
          <p:nvPr/>
        </p:nvSpPr>
        <p:spPr>
          <a:xfrm>
            <a:off x="8072462" y="578645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15338" y="2643182"/>
            <a:ext cx="414334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857892"/>
            <a:ext cx="785818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857620" y="3286124"/>
            <a:ext cx="41776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Мой край Ямал</vt:lpstr>
      <vt:lpstr>Жилище северных народов</vt:lpstr>
      <vt:lpstr>Орнамент севера</vt:lpstr>
      <vt:lpstr>Женская одежда</vt:lpstr>
      <vt:lpstr>Пища оленя</vt:lpstr>
      <vt:lpstr>Транспорт </vt:lpstr>
      <vt:lpstr>Герб Округа</vt:lpstr>
      <vt:lpstr>Флаг- Лабытнанги</vt:lpstr>
      <vt:lpstr>Священное дерево </vt:lpstr>
      <vt:lpstr>Магическое число северных народов</vt:lpstr>
      <vt:lpstr>Ключ к ответам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2013-04-24T11:56:04Z</dcterms:created>
  <dcterms:modified xsi:type="dcterms:W3CDTF">2014-03-16T05:29:07Z</dcterms:modified>
</cp:coreProperties>
</file>