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174082" cy="1224136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Heavy" pitchFamily="34" charset="0"/>
              </a:rPr>
              <a:t>Проект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Franklin Gothic Heavy" pitchFamily="34" charset="0"/>
              </a:rPr>
              <a:t>«Моё здоровье – моё богатство»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4585" y="4509120"/>
            <a:ext cx="4301177" cy="799765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Участники: воспитатели и</a:t>
            </a:r>
          </a:p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ети подготовительной группы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Elena\Desktop\Зарница\IMG_28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3184">
            <a:off x="432648" y="3140968"/>
            <a:ext cx="388681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мама\Детский сад старшая групНовая папка (2)\DSCN1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96384"/>
            <a:ext cx="3948947" cy="296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Саньке – санки, Лизе – лыжи,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Кольке - клюшки и коньки.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Наступили для детишек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Благодатные деньки.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14710" y="3785522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зимой, когда мороз,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Ты не кутай сильно нос.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 лыжами дружи, с коньками,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Занят будешь ты делами.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Бег в природе – тоже труд,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Все болезни прочь уйдут.</a:t>
            </a:r>
          </a:p>
        </p:txBody>
      </p:sp>
      <p:pic>
        <p:nvPicPr>
          <p:cNvPr id="2050" name="Picture 2" descr="C:\Users\Elena\Desktop\мама\Зарница\DSC057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14531"/>
            <a:ext cx="3714000" cy="318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na\Desktop\мама\Летние развлечениеНовая папка (2)\STA460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99" y="1484784"/>
            <a:ext cx="351788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ena\Desktop\мама\Летние развлечениеНовая папка (2)\STA46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15307"/>
            <a:ext cx="3672409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6994" y="588448"/>
            <a:ext cx="4180953" cy="369332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Лепка – «Что умеют наши руки»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499" y="4797152"/>
            <a:ext cx="401635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 леплю из пластилина,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Пластилин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нижней,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чем глина.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 леплю из пластилина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Кукол, клоунов, собак.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630446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Руки кверху поднимаем,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потом их опускаем,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потом к себе прижмем,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потом их разведем,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потом быстрей, быстрей,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Хлопай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хлопай веселей.</a:t>
            </a:r>
          </a:p>
        </p:txBody>
      </p:sp>
    </p:spTree>
    <p:extLst>
      <p:ext uri="{BB962C8B-B14F-4D97-AF65-F5344CB8AC3E}">
        <p14:creationId xmlns:p14="http://schemas.microsoft.com/office/powerpoint/2010/main" val="2934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Физкультура в подготовкеНовая папка (2)\IMG_18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69" y="357301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ena\Desktop\Физкультура в подготовкеНовая папка (2)\IMG_18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23" y="260648"/>
            <a:ext cx="3619599" cy="271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ena\Desktop\Физкультура в подготовкеНовая папка (2)\IMG_18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524" y="3572494"/>
            <a:ext cx="3528392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764704"/>
            <a:ext cx="4572000" cy="206210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физкультурном зале мы -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Дружно занимаемся!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Стать мы сильными - должны!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мы как стараемся!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Для массажа, для осанки –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Валики и мячики!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спортивные какие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Девочки и мальчики!</a:t>
            </a:r>
          </a:p>
        </p:txBody>
      </p:sp>
    </p:spTree>
    <p:extLst>
      <p:ext uri="{BB962C8B-B14F-4D97-AF65-F5344CB8AC3E}">
        <p14:creationId xmlns:p14="http://schemas.microsoft.com/office/powerpoint/2010/main" val="42061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мама\______________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366" y="1412776"/>
            <a:ext cx="4018788" cy="263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\Desktop\детский сад\DSCN36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95" y="3501008"/>
            <a:ext cx="4228659" cy="276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8236" y="548680"/>
            <a:ext cx="4949532" cy="585356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Художественное творчество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0424" y="192521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931684" y="178136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25402" y="1821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375789" y="184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7366" y="1508028"/>
            <a:ext cx="4572000" cy="132343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в десять лет, и в семь, и в пять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Все дети любят рисовать.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каждый смело нарисует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Всё, что его интересует.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Всё вызывает интерес: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5100" y="4647647"/>
            <a:ext cx="433291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Далекий космос, ближний лес,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Цветы, машины, сказки, пляски…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Все нарисуем! Были б краски,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 лист бумаги на столе,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 мир в семье и на Земле.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lena\Desktop\детский сад\DSCN36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6446" y="692696"/>
            <a:ext cx="3168352" cy="22836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C:\Users\Elena\Desktop\детский сад\DSCN367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4217905"/>
            <a:ext cx="3169319" cy="23924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3" name="Picture 5" descr="C:\Users\Elena\Desktop\детский сад\DSCN367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213011"/>
            <a:ext cx="3186948" cy="23589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extBox 1"/>
          <p:cNvSpPr txBox="1"/>
          <p:nvPr/>
        </p:nvSpPr>
        <p:spPr>
          <a:xfrm rot="20128289">
            <a:off x="45721" y="538745"/>
            <a:ext cx="337585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Кушай овощи, дружок,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Будешь ты здоровым!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Ешь морковку и чеснок,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жизни будь готовым!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5695" y="3068960"/>
            <a:ext cx="3414140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 здоровье сохранить,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Организм свой укрепить,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знает вся моя семья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Должен быть режим у дня.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02571">
            <a:off x="5776439" y="741920"/>
            <a:ext cx="3557064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 – налево, два – направо,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Три – наверх, четыре – вниз.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 теперь по кругу смотрим,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Чтобы лучше видеть мир.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na\Desktop\детский сад\DSCN36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395536" y="3755793"/>
            <a:ext cx="3600400" cy="2742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ena\Desktop\детский сад\DSCN36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2755" y="3749151"/>
            <a:ext cx="3744417" cy="274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8500" y="332656"/>
            <a:ext cx="4176464" cy="585356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Ручной труд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74674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Кто на свете самый главный,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Самый добрый, самый славный?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Кто он?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Как его зовут?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Ну, конечно, 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Это труд! </a:t>
            </a:r>
          </a:p>
        </p:txBody>
      </p:sp>
      <p:pic>
        <p:nvPicPr>
          <p:cNvPr id="4098" name="Picture 2" descr="C:\Users\Elena\Desktop\мама\Летние развлечениеНовая папка (2)\дид.игра Дорожные часы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20973"/>
            <a:ext cx="2323232" cy="2077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na\Desktop\детский сад\DSCN36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9" t="22041" r="-1749"/>
          <a:stretch/>
        </p:blipFill>
        <p:spPr bwMode="auto">
          <a:xfrm>
            <a:off x="395536" y="3501008"/>
            <a:ext cx="4905459" cy="321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49" y="548680"/>
            <a:ext cx="4807931" cy="198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Есть на пальцах наших ногти,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руках — запястья, локти.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Темя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плечи, лоб и грудь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лопатки не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забудь.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Бедра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 пятки, двое стоп,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Голень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голеностоп.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колени и спина,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она всего одна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5900" y="3183988"/>
            <a:ext cx="3052054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Есть у нас на голове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Уха два и мочки две.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Брови, скулы, и виски,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глаза, что так близки.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Щеки, нос и две ноздри,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Губы, зубы – посмотри!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Подбородок под губой.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Это человек такой.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Мы все поем, мы все танцуем,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оттого нам жить на свете веселей!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все поем, мы все танцуем,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детский сад талантливых детей!</a:t>
            </a:r>
          </a:p>
        </p:txBody>
      </p:sp>
      <p:pic>
        <p:nvPicPr>
          <p:cNvPr id="1026" name="Picture 2" descr="C:\Users\Elena\Desktop\Новая папка\DSCN37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3" r="30510" b="2313"/>
          <a:stretch/>
        </p:blipFill>
        <p:spPr bwMode="auto">
          <a:xfrm>
            <a:off x="683568" y="2492896"/>
            <a:ext cx="3493097" cy="377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\Desktop\Новая папка\DSCN37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1695" r="24285"/>
          <a:stretch/>
        </p:blipFill>
        <p:spPr bwMode="auto">
          <a:xfrm>
            <a:off x="4644008" y="908720"/>
            <a:ext cx="3835105" cy="374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6696744" cy="2688688"/>
          </a:xfrm>
          <a:prstGeom prst="rect">
            <a:avLst/>
          </a:prstGeom>
          <a:noFill/>
        </p:spPr>
        <p:txBody>
          <a:bodyPr wrap="square" rtlCol="0">
            <a:prstTxWarp prst="textButtonPour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Elena\Desktop\мама\Летние развлечениеНовая папка (2)\Копия P10005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993430"/>
            <a:ext cx="5292080" cy="3445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744416" cy="43204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проекта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91693"/>
            <a:ext cx="67954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Формирование потребностей в самовоспитании по 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отношению к здоровому образу жизни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2420888"/>
            <a:ext cx="3960440" cy="576064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проекта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46" y="3581445"/>
            <a:ext cx="84866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Закрепить понятие «здоровый образ жизни»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Привить любовь к спорту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Систематизировать знания в правильном питании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Воспитать ценностное отношение к собственному здоровью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4941168"/>
            <a:ext cx="2304256" cy="16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4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3384376" cy="369332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проекта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этап – выявление проблемы: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опрос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анкетирование родителей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этап – основной: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проведение непосредственно-образовательной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Деятельности с детьми;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совместная деятельность - дети-родители-воспитатель;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тематические прогулки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этап – заключительный: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проведение итогового мероприятия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17646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4392488" cy="5783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088761"/>
            <a:ext cx="791434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Трудно поспорить с утверждением, что в основе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всестороннего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развития и успехов человека лежит здоровье.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человека здоровье, он жизнерадостный, плодотворно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работает, у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него хватает сил на саморазвитие, на личную жизнь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карьерный рост.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здоровья у человека, он как бы топчется в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своем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развитии и в социальной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жизни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одном и том же месте,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постепенно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теряя то, что у него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было.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Именно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успешного будущего наших детей в дошкольном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возрасте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следует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заложить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основы здоровья, сформировать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правильное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представление 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здоровом образе жизни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итогам опроса детей было выявлено, что не все дети знают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такое  здоровье, как поддерживать его, и что необходимо 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того, чтобы не подвергать себя опасности, принимая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правильное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решение. Существуют ли эффективные методы и пути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данной проблемы?</a:t>
            </a:r>
          </a:p>
          <a:p>
            <a:pPr algn="just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Конечно, существуют. Опыт многих детских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садов показывает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систематические комплексные мероприятия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приобщению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детей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основам здорового образа жизни дают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положительный </a:t>
            </a: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менно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дошкольном возрасте дети навсегда 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запоминают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что здоровье - это главное богатство человека.</a:t>
            </a:r>
          </a:p>
          <a:p>
            <a:pPr algn="just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349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90387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Вы подразумеваете под «здоровым образом жизни?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Считаете ли Вы свой образ жизни здоровым, почему?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1.Что мешает Вам вести здоровый образ жизни?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•недостаток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•низкая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зарплата;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•недостаток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знаний;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•др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причины (указать) 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2.Закаляетесь ли вы или члены вашей семьи? (Указать как)________________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3.Проводите ли вы совместный семейный активный досуг (турпоходы, лыжные прогулки и т.д.)? (указать как)_________________________________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4..Что на Ваш взгляд является основной причиной заболеваний Вашего ребенка?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•неудовлетворительное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медицинское обслуживание;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•плохое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материальное положение в семье;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•неблагоприятные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экологические условия;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•недостаток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знаний в вопросах сохранения здоровья;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•другие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причины (указать)  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5. Ваши предложения для улучшения работы по формированию здорового образа жизни в дошкольном образовательном учреждении _______________________________________________________       _______________________________________________________________</a:t>
            </a:r>
          </a:p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2090"/>
            <a:ext cx="84066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Анкета для родителей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Ф.И.О., образование, место работы, количество детей в семье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._____________________________________________________________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1.Какими видами спорта увлекаются члены вашей семьи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?____________________________________________________________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2.Есть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ли в доме спортивный снаряд? Какой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?_________________________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3.Посещает ли ваш ребенок секцию, кружок? Какой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?__________________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4.Установлен ли режим дня для вашего ребенка? (да, нет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)______________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5.Используете ли Вы прогулку, как закаливающее средство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6.Какие закаливающие мероприятия используете в условиях дома?_____________________________________________________________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pPr>
              <a:tabLst>
                <a:tab pos="6640513" algn="l"/>
                <a:tab pos="6816725" algn="l"/>
              </a:tabLst>
            </a:pP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7.Какую работу проводите с детьми по личной безопасности ребенка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?__________________________________________________________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8.Какие виды деятельности используете для организации работы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формированию здорового образа жизни детей: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•Чтение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книг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•Просмотр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телепередач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•Беседы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•Разбор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•Рассматривание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иллюстраций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•Совместные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прогулки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•Другие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мероприятия (указа</a:t>
            </a:r>
          </a:p>
        </p:txBody>
      </p:sp>
    </p:spTree>
    <p:extLst>
      <p:ext uri="{BB962C8B-B14F-4D97-AF65-F5344CB8AC3E}">
        <p14:creationId xmlns:p14="http://schemas.microsoft.com/office/powerpoint/2010/main" val="2688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10800000" flipV="1">
            <a:off x="3296369" y="1925842"/>
            <a:ext cx="2510556" cy="23152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49501" y="217915"/>
            <a:ext cx="2557424" cy="95410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Коммуникация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34797" y="1073443"/>
            <a:ext cx="2520280" cy="75759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 flipH="1">
            <a:off x="6140455" y="2492188"/>
            <a:ext cx="2808315" cy="10066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Художественное творчество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479470"/>
            <a:ext cx="2880320" cy="9802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Музыкальное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занятие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996" y="963604"/>
            <a:ext cx="2521347" cy="7703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0455" y="3922185"/>
            <a:ext cx="2690611" cy="9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развитие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1043608" y="5301208"/>
            <a:ext cx="2882721" cy="12366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художественного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526235" y="2540488"/>
            <a:ext cx="205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виды</a:t>
            </a:r>
          </a:p>
          <a:p>
            <a:r>
              <a:rPr lang="ru-RU" dirty="0"/>
              <a:t>д</a:t>
            </a:r>
            <a:r>
              <a:rPr lang="ru-RU" dirty="0" smtClean="0"/>
              <a:t>еятельности в рамках проекта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11032" y="1364656"/>
            <a:ext cx="14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51241" y="4041049"/>
            <a:ext cx="2808591" cy="914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Игровая деятельность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32040" y="5301208"/>
            <a:ext cx="2870191" cy="12366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родителями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0"/>
          </p:cNvCxnSpPr>
          <p:nvPr/>
        </p:nvCxnSpPr>
        <p:spPr>
          <a:xfrm flipV="1">
            <a:off x="4551647" y="1268760"/>
            <a:ext cx="0" cy="657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7"/>
          </p:cNvCxnSpPr>
          <p:nvPr/>
        </p:nvCxnSpPr>
        <p:spPr>
          <a:xfrm flipH="1" flipV="1">
            <a:off x="2950343" y="1549322"/>
            <a:ext cx="713688" cy="715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491880" y="4241118"/>
            <a:ext cx="720080" cy="1171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005088" y="3789040"/>
            <a:ext cx="521147" cy="4918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6"/>
          </p:cNvCxnSpPr>
          <p:nvPr/>
        </p:nvCxnSpPr>
        <p:spPr>
          <a:xfrm flipH="1">
            <a:off x="3076194" y="3083480"/>
            <a:ext cx="2201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437819" y="1619082"/>
            <a:ext cx="6056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508104" y="3922185"/>
            <a:ext cx="632351" cy="318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029875" y="4241118"/>
            <a:ext cx="478229" cy="1060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2" idx="2"/>
          </p:cNvCxnSpPr>
          <p:nvPr/>
        </p:nvCxnSpPr>
        <p:spPr>
          <a:xfrm>
            <a:off x="5806925" y="3083480"/>
            <a:ext cx="333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768413" cy="51334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Игровая деятельность – сюжетно-ролевые игры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Elena\Desktop\мама\Детский сад старшая групНовая папка (2)\DSCN19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9194">
            <a:off x="383477" y="3370899"/>
            <a:ext cx="361189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lena\Desktop\Новая папка\DSCN36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32" b="-8949"/>
          <a:stretch/>
        </p:blipFill>
        <p:spPr bwMode="auto">
          <a:xfrm rot="211279">
            <a:off x="5046617" y="1580109"/>
            <a:ext cx="3483384" cy="387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476793"/>
            <a:ext cx="314752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Разложила все товары – 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Походите покупать!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кефир, еще йогурт,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Овощей а ж целых пять.</a:t>
            </a:r>
          </a:p>
          <a:p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0089" y="5373216"/>
            <a:ext cx="3885679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Я играю в фармацевта.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Жидкость в склянках разлита.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Порошки, таблетки, мази,</a:t>
            </a:r>
          </a:p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микстуры у меня.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ena\Desktop\Зарница\IMG_28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66" y="3861048"/>
            <a:ext cx="368933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ena\Desktop\Зарница\IMG_28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900" y="3356992"/>
            <a:ext cx="3740050" cy="269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ena\Desktop\Зарница\DSC057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49" y="543714"/>
            <a:ext cx="3690047" cy="2604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6022" y="1245653"/>
            <a:ext cx="4572000" cy="10772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Здоровье, сила, ловкость-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Вот спорта пламенный завет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Покажем нашу дружбу, смелость</a:t>
            </a: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Веселым стартам шлем привет!</a:t>
            </a:r>
          </a:p>
        </p:txBody>
      </p:sp>
    </p:spTree>
    <p:extLst>
      <p:ext uri="{BB962C8B-B14F-4D97-AF65-F5344CB8AC3E}">
        <p14:creationId xmlns:p14="http://schemas.microsoft.com/office/powerpoint/2010/main" val="33888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651</TotalTime>
  <Words>1072</Words>
  <Application>Microsoft Office PowerPoint</Application>
  <PresentationFormat>Экран (4:3)</PresentationFormat>
  <Paragraphs>197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User</cp:lastModifiedBy>
  <cp:revision>55</cp:revision>
  <dcterms:created xsi:type="dcterms:W3CDTF">2013-03-08T12:11:28Z</dcterms:created>
  <dcterms:modified xsi:type="dcterms:W3CDTF">2013-10-28T13:22:11Z</dcterms:modified>
</cp:coreProperties>
</file>