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66" r:id="rId2"/>
    <p:sldId id="294" r:id="rId3"/>
    <p:sldId id="295" r:id="rId4"/>
    <p:sldId id="302" r:id="rId5"/>
    <p:sldId id="300" r:id="rId6"/>
    <p:sldId id="287" r:id="rId7"/>
    <p:sldId id="258" r:id="rId8"/>
    <p:sldId id="289" r:id="rId9"/>
    <p:sldId id="290" r:id="rId10"/>
    <p:sldId id="288" r:id="rId11"/>
    <p:sldId id="286" r:id="rId12"/>
    <p:sldId id="292" r:id="rId13"/>
    <p:sldId id="285" r:id="rId14"/>
    <p:sldId id="301" r:id="rId15"/>
    <p:sldId id="293" r:id="rId16"/>
    <p:sldId id="261" r:id="rId17"/>
    <p:sldId id="304" r:id="rId18"/>
    <p:sldId id="279" r:id="rId19"/>
    <p:sldId id="263" r:id="rId20"/>
    <p:sldId id="30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3ED28"/>
    <a:srgbClr val="29E74D"/>
    <a:srgbClr val="FF66CC"/>
    <a:srgbClr val="25B7CB"/>
    <a:srgbClr val="DAFEDD"/>
    <a:srgbClr val="FFFFFF"/>
    <a:srgbClr val="EC48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EF6FB-C7D8-46B7-B755-546A11F63031}" type="doc">
      <dgm:prSet loTypeId="urn:microsoft.com/office/officeart/2005/8/layout/bProcess4" loCatId="process" qsTypeId="urn:microsoft.com/office/officeart/2005/8/quickstyle/simple1#1" qsCatId="simple" csTypeId="urn:microsoft.com/office/officeart/2005/8/colors/accent3_1" csCatId="accent3" phldr="1"/>
      <dgm:spPr/>
    </dgm:pt>
    <dgm:pt modelId="{3BF54A22-143F-458F-B597-F550373F69BA}" type="pres">
      <dgm:prSet presAssocID="{7CEEF6FB-C7D8-46B7-B755-546A11F63031}" presName="Name0" presStyleCnt="0">
        <dgm:presLayoutVars>
          <dgm:dir/>
          <dgm:resizeHandles/>
        </dgm:presLayoutVars>
      </dgm:prSet>
      <dgm:spPr/>
    </dgm:pt>
  </dgm:ptLst>
  <dgm:cxnLst>
    <dgm:cxn modelId="{1AB67AD5-803F-4A33-898F-9BB22E67D09F}" type="presOf" srcId="{7CEEF6FB-C7D8-46B7-B755-546A11F63031}" destId="{3BF54A22-143F-458F-B597-F550373F69BA}" srcOrd="0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7383A6-574C-46FA-887E-7909E689BD37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0E30D8-776A-4903-B23A-E296F6DA0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E30D8-776A-4903-B23A-E296F6DA046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BB34-E166-46E9-8F53-BF3D630F02F7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6C05-7A64-47B5-8885-512325273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C468-A043-4CB1-951C-B26FD5B515BB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AF3A-1A13-4EB7-B2BC-2B359821B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69E9-55B6-4410-A550-F41D63985C70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7905-7A24-4A5F-B6AE-305932D20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7B6F-2D93-4CFB-B1A7-590D0AA478ED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C3ED-6D3B-4408-899F-A1B83EC54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91E2-F39F-41F4-AADD-09D1E6751720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91F9-CF09-413A-AA73-5D67E062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5E96-DA6A-4A40-B2C6-6D59A044844F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556A-E178-4FBA-A79A-EDD163177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3EC2-9999-488F-8930-EFC093565C21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D583-8354-4222-8428-57D3D13FE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6EC1-DA75-4B00-AE07-8F78ACA8E8E5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55D6-7748-4A9E-8019-BD19921AA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3B5E-A708-4627-8ADC-33616EF691ED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9CE2-5F8B-4E8F-BC5C-2D523E315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BA40-6CC5-4F42-AAF9-FB73D7F57AC2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8B0A-F437-4C03-92FB-8E48B29EF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969A-719C-497C-8B4F-8B35875C7E7F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8C9D-658F-4810-85A7-C2FFC3A95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0000FF"/>
            </a:gs>
            <a:gs pos="85000">
              <a:srgbClr val="FF0000"/>
            </a:gs>
            <a:gs pos="2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DEC8E-58BC-4A01-9F4A-D1088CB81B94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138BFD-78C6-42D2-90F9-F80AC93E8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46617">
            <a:off x="991061" y="2395247"/>
            <a:ext cx="6925443" cy="70788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threePt" dir="t"/>
          </a:scene3d>
        </p:spPr>
        <p:txBody>
          <a:bodyPr>
            <a:prstTxWarp prst="textWave2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Мы- дети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0697" y="5552806"/>
            <a:ext cx="41268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Музыкальный  руководитель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МБДОУ- детский сад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№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Ярошенко Л.П.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3.Какие государственные символы?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285860"/>
            <a:ext cx="4035614" cy="484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4782" y="-43957"/>
            <a:ext cx="5572164" cy="923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Герб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63" cy="9398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</a:t>
            </a:r>
            <a:r>
              <a:rPr lang="ru-RU" sz="5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лаг России</a:t>
            </a:r>
            <a:endParaRPr lang="ru-RU" sz="5400" smtClean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00174"/>
            <a:ext cx="6405578" cy="42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7540" y="173141"/>
            <a:ext cx="7810746" cy="875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5B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Краснодарский край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00174"/>
            <a:ext cx="7539221" cy="4176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Лариса\Desktop\Новая папка\17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430975" cy="456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Лариса\Desktop\Новая папка\krasnod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6562742" cy="437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Users\Лариса\Desktop\Новая папка\krasnodar_foto_04_glavna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571744"/>
            <a:ext cx="5857916" cy="3939855"/>
          </a:xfrm>
        </p:spPr>
      </p:pic>
      <p:pic>
        <p:nvPicPr>
          <p:cNvPr id="1026" name="Picture 2" descr="C:\Users\Лариса\Desktop\Новая папка\kaz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831226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ариса\Desktop\Новая папка\136623340085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579279" cy="3719520"/>
          </a:xfrm>
          <a:prstGeom prst="rect">
            <a:avLst/>
          </a:prstGeom>
          <a:noFill/>
        </p:spPr>
      </p:pic>
      <p:pic>
        <p:nvPicPr>
          <p:cNvPr id="3075" name="Picture 3" descr="C:\Users\Лариса\Desktop\Новая папка\afe9968faa1b6929e58bcee238472a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2712" b="9787"/>
          <a:stretch>
            <a:fillRect/>
          </a:stretch>
        </p:blipFill>
        <p:spPr bwMode="auto">
          <a:xfrm>
            <a:off x="3929058" y="3422506"/>
            <a:ext cx="5095210" cy="3149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ариса\Desktop\Новая пап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334" y="0"/>
            <a:ext cx="5014666" cy="3765558"/>
          </a:xfrm>
          <a:prstGeom prst="rect">
            <a:avLst/>
          </a:prstGeom>
          <a:noFill/>
        </p:spPr>
      </p:pic>
      <p:pic>
        <p:nvPicPr>
          <p:cNvPr id="2051" name="Picture 3" descr="H:\DSC00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43182"/>
            <a:ext cx="5439600" cy="407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-44245"/>
            <a:ext cx="62638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13ED2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поле – белые ромашки</a:t>
            </a:r>
            <a:r>
              <a:rPr lang="ru-RU" sz="5400" b="1" dirty="0">
                <a:ln w="11430"/>
                <a:solidFill>
                  <a:srgbClr val="13ED2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</a:t>
            </a:r>
          </a:p>
        </p:txBody>
      </p:sp>
      <p:pic>
        <p:nvPicPr>
          <p:cNvPr id="39938" name="Picture 2" descr="C:\Users\Лариса\Desktop\Новая папка\nmc03438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3" y="4143381"/>
            <a:ext cx="3657592" cy="24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Лариса\Desktop\Новая папка\ozero_tsvetochno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849" y="4000500"/>
            <a:ext cx="3429526" cy="25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C:\Users\Лариса\Desktop\Новая папка\s3img_13612246_3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89351"/>
            <a:ext cx="3262343" cy="24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Users\Лариса\Desktop\Новая папка\росс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857250"/>
            <a:ext cx="33099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C:\Users\Лариса\Desktop\Новая папка\0a2fcd51e0d9baac20e770ce480ed1d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1714500"/>
            <a:ext cx="3500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Лариса\Desktop\Новая папка\0_5b6f3_d069f736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858016" cy="474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DSC05048.JPG"/>
          <p:cNvPicPr>
            <a:picLocks noChangeAspect="1" noChangeArrowheads="1"/>
          </p:cNvPicPr>
          <p:nvPr/>
        </p:nvPicPr>
        <p:blipFill>
          <a:blip r:embed="rId3" cstate="print"/>
          <a:srcRect t="5556" b="9259"/>
          <a:stretch>
            <a:fillRect/>
          </a:stretch>
        </p:blipFill>
        <p:spPr bwMode="auto">
          <a:xfrm>
            <a:off x="214282" y="3357562"/>
            <a:ext cx="4867102" cy="3109537"/>
          </a:xfrm>
          <a:prstGeom prst="rect">
            <a:avLst/>
          </a:prstGeom>
          <a:noFill/>
        </p:spPr>
      </p:pic>
      <p:pic>
        <p:nvPicPr>
          <p:cNvPr id="5123" name="Picture 3" descr="H:\DSC05779.JPG"/>
          <p:cNvPicPr>
            <a:picLocks noChangeAspect="1" noChangeArrowheads="1"/>
          </p:cNvPicPr>
          <p:nvPr/>
        </p:nvPicPr>
        <p:blipFill>
          <a:blip r:embed="rId4" cstate="print"/>
          <a:srcRect t="4065" b="18697"/>
          <a:stretch>
            <a:fillRect/>
          </a:stretch>
        </p:blipFill>
        <p:spPr bwMode="auto">
          <a:xfrm>
            <a:off x="3292895" y="285728"/>
            <a:ext cx="5636791" cy="326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Лариса\Desktop\Новая папка\0_9ad8d_7e6861a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7127891" cy="441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Новая папка\3572_f17i083apngc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429388" cy="482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Лариса\Desktop\Новая папка\901fffe5f4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572264" cy="492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786742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1.Какой город является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столицей нашей Родины </a:t>
            </a:r>
            <a:r>
              <a:rPr lang="ru-R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764704"/>
          <a:ext cx="67687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69159" y="2285992"/>
            <a:ext cx="4974841" cy="37808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  <a:prstDash val="sysDash"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8460" y="620688"/>
            <a:ext cx="378661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7" action="ppaction://hlinksldjump"/>
              </a:rPr>
              <a:t>Столица</a:t>
            </a:r>
            <a:r>
              <a:rPr lang="ru-RU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7" action="ppaction://hlinksldjump"/>
              </a:rPr>
              <a:t>России</a:t>
            </a:r>
            <a:r>
              <a:rPr lang="ru-RU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-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14290"/>
            <a:ext cx="4429156" cy="1569660"/>
          </a:xfrm>
          <a:prstGeom prst="rect">
            <a:avLst/>
          </a:prstGeom>
          <a:solidFill>
            <a:srgbClr val="FF0000"/>
          </a:solidFill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hlinkClick r:id="rId7" action="ppaction://hlinksldjump"/>
              </a:rPr>
              <a:t>Москва</a:t>
            </a:r>
            <a:endParaRPr lang="ru-RU" sz="4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428868"/>
            <a:ext cx="3615748" cy="39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786742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2.Кто является главой нашего государства</a:t>
            </a:r>
            <a:r>
              <a:rPr lang="ru-R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928813"/>
            <a:ext cx="5381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Президент России</a:t>
            </a:r>
            <a:r>
              <a:rPr lang="ru-RU" smtClean="0">
                <a:solidFill>
                  <a:srgbClr val="FF0000"/>
                </a:solidFill>
                <a:latin typeface="Arial" charset="0"/>
              </a:rPr>
              <a:t> Путин В.В.</a:t>
            </a:r>
          </a:p>
        </p:txBody>
      </p:sp>
      <p:sp>
        <p:nvSpPr>
          <p:cNvPr id="27651" name="Содержимое 3"/>
          <p:cNvSpPr>
            <a:spLocks noGrp="1"/>
          </p:cNvSpPr>
          <p:nvPr>
            <p:ph idx="1"/>
          </p:nvPr>
        </p:nvSpPr>
        <p:spPr>
          <a:xfrm>
            <a:off x="928661" y="1928802"/>
            <a:ext cx="7769251" cy="4657736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1636</TotalTime>
  <Words>53</Words>
  <Application>Microsoft Office PowerPoint</Application>
  <PresentationFormat>Экран (4:3)</PresentationFormat>
  <Paragraphs>16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Президент России Путин В.В.</vt:lpstr>
      <vt:lpstr>3.Какие государственные символы?</vt:lpstr>
      <vt:lpstr>Слайд 11</vt:lpstr>
      <vt:lpstr>Флаг России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Лариса</cp:lastModifiedBy>
  <cp:revision>137</cp:revision>
  <dcterms:created xsi:type="dcterms:W3CDTF">2011-11-13T07:31:04Z</dcterms:created>
  <dcterms:modified xsi:type="dcterms:W3CDTF">2014-10-21T17:56:01Z</dcterms:modified>
</cp:coreProperties>
</file>