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4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8BCD-3BDF-4962-8377-1C57B2A63606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71AC-EC40-465B-89FE-CDDB86F77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506e082c5a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6024" y="1268760"/>
            <a:ext cx="7844408" cy="18002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5491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К конспекту НОД в старшей группе.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"Дикие животные наших лесов</a:t>
            </a:r>
            <a:r>
              <a:rPr lang="ru-RU" b="1" u="sng" dirty="0" smtClean="0"/>
              <a:t>".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4005064"/>
            <a:ext cx="5220072" cy="201622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077072"/>
            <a:ext cx="5256584" cy="206308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Выполнила: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МДОУ Детский сад №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40</a:t>
            </a: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Сырова Любовь 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Юрьевна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Город Шуя Ивановской области</a:t>
            </a: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 сер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3591"/>
            <a:ext cx="9286908" cy="69651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яц бел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л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1" y="0"/>
            <a:ext cx="9135657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214950"/>
            <a:ext cx="135789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Рисунок 8" descr="е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929330"/>
            <a:ext cx="1238227" cy="9286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вол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4357694"/>
            <a:ext cx="2286016" cy="1714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бел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000108"/>
            <a:ext cx="2007897" cy="150729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лиса.jpg"/>
          <p:cNvPicPr>
            <a:picLocks noChangeAspect="1"/>
          </p:cNvPicPr>
          <p:nvPr/>
        </p:nvPicPr>
        <p:blipFill>
          <a:blip r:embed="rId7" cstate="print"/>
          <a:srcRect r="26442"/>
          <a:stretch>
            <a:fillRect/>
          </a:stretch>
        </p:blipFill>
        <p:spPr>
          <a:xfrm flipH="1">
            <a:off x="6957997" y="4643446"/>
            <a:ext cx="2186003" cy="18573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заяц серы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26528" y="5421563"/>
            <a:ext cx="1831488" cy="143646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22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 конспекту НОД в старшей группе. "Дикие животные наших лесов".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Любаша</cp:lastModifiedBy>
  <cp:revision>7</cp:revision>
  <dcterms:created xsi:type="dcterms:W3CDTF">2013-10-17T20:58:35Z</dcterms:created>
  <dcterms:modified xsi:type="dcterms:W3CDTF">2014-11-10T08:09:40Z</dcterms:modified>
</cp:coreProperties>
</file>