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6"/>
  </p:handout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12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9E96227-87BD-4E0A-9374-123636EF815C}" type="datetimeFigureOut">
              <a:rPr lang="ru-RU"/>
              <a:pPr>
                <a:defRPr/>
              </a:pPr>
              <a:t>02.04.2014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0991786-38DD-496C-8E18-E1B8ACC4D9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58F2C-7E4F-4520-885A-9D65198B1032}" type="datetimeFigureOut">
              <a:rPr lang="ru-RU"/>
              <a:pPr>
                <a:defRPr/>
              </a:pPr>
              <a:t>02.04.2014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7BF27-D3D7-42A5-9D86-2F57A56941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17BEA-A808-44CE-9E30-BD4ACD22DB5C}" type="datetimeFigureOut">
              <a:rPr lang="ru-RU"/>
              <a:pPr>
                <a:defRPr/>
              </a:pPr>
              <a:t>02.04.2014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41273-4BC5-42CF-905E-90F53F8583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pic>
        <p:nvPicPr>
          <p:cNvPr id="5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/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D5BDC-34A6-4C60-A527-991BBBD2EADC}" type="datetimeFigureOut">
              <a:rPr lang="ru-RU"/>
              <a:pPr>
                <a:defRPr/>
              </a:pPr>
              <a:t>02.04.2014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8CF78-9066-4716-98CE-9F6DD6DC9D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8BB90-94FC-4E7F-90C0-B4B5586C7C8D}" type="datetimeFigureOut">
              <a:rPr lang="ru-RU"/>
              <a:pPr>
                <a:defRPr/>
              </a:pPr>
              <a:t>02.04.2014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5A5D3-BBBC-4C1C-AD9C-3EA5DEF579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rcRect/>
          <a:stretch>
            <a:fillRect/>
          </a:stretch>
        </p:blipFill>
        <p:spPr bwMode="auto">
          <a:xfrm>
            <a:off x="0" y="1619250"/>
            <a:ext cx="9144000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425C1-6FBA-471D-BDA8-61DA8A275022}" type="datetimeFigureOut">
              <a:rPr lang="ru-RU"/>
              <a:pPr>
                <a:defRPr/>
              </a:pPr>
              <a:t>02.04.2014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EFC7F-41E9-4C0C-9EE6-DF7D6CF424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829A5-08A4-47BB-8328-6751A029C89D}" type="datetimeFigureOut">
              <a:rPr lang="ru-RU"/>
              <a:pPr>
                <a:defRPr/>
              </a:pPr>
              <a:t>02.04.2014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95F73-0B28-4B87-AF3D-70C525D170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E4A8C-9658-4489-B9F2-3B4571B242A0}" type="datetimeFigureOut">
              <a:rPr lang="ru-RU"/>
              <a:pPr>
                <a:defRPr/>
              </a:pPr>
              <a:t>02.04.2014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54B33-AEF6-47A6-95BE-A868C6FA5F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03AD3-6092-4C38-9545-AC56C976F2AA}" type="datetimeFigureOut">
              <a:rPr lang="ru-RU"/>
              <a:pPr>
                <a:defRPr/>
              </a:pPr>
              <a:t>02.04.2014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3A9C1-754B-4BF8-BBC5-97D81DAB87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que 9"/>
          <p:cNvSpPr/>
          <p:nvPr/>
        </p:nvSpPr>
        <p:spPr>
          <a:xfrm>
            <a:off x="1463675" y="1847850"/>
            <a:ext cx="3089275" cy="3089275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 rtlCol="0"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9B41E-BE3F-48B8-956B-BE08D0D46FE7}" type="datetimeFigureOut">
              <a:rPr lang="ru-RU"/>
              <a:pPr>
                <a:defRPr/>
              </a:pPr>
              <a:t>02.04.2014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6259F-D1F5-448F-8A8D-0FA8900D65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71DFE-BD65-452B-AD72-170FA6A3B727}" type="datetimeFigureOut">
              <a:rPr lang="ru-RU"/>
              <a:pPr>
                <a:defRPr/>
              </a:pPr>
              <a:t>02.04.2014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D5D76-3408-4237-8508-1651537158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window3.pn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371600" y="2057400"/>
            <a:ext cx="6400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AE221CC-D7CC-402B-89E5-809830432CDA}" type="datetimeFigureOut">
              <a:rPr lang="ru-RU"/>
              <a:pPr>
                <a:defRPr/>
              </a:pPr>
              <a:t>02.04.2014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438" y="63642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B81326-7586-46F6-89B8-E8D902FC31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67" r:id="rId6"/>
    <p:sldLayoutId id="2147483668" r:id="rId7"/>
    <p:sldLayoutId id="2147483676" r:id="rId8"/>
    <p:sldLayoutId id="2147483669" r:id="rId9"/>
    <p:sldLayoutId id="2147483670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 cap="all" spc="3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61595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Wingdings" pitchFamily="2" charset="2"/>
        <a:buChar char="v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68413"/>
            <a:ext cx="7772400" cy="1728787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3200" cap="none" smtClean="0">
                <a:latin typeface="Times New Roman" pitchFamily="18" charset="0"/>
                <a:cs typeface="Times New Roman" pitchFamily="18" charset="0"/>
              </a:rPr>
              <a:t>ПАЛЬЧИКОВАЯ ИГРА С ИСПОЛЬЗОВАНИЕМ КОМИ ЗАГАДОК</a:t>
            </a:r>
            <a:r>
              <a:rPr lang="ru-RU" sz="3200" cap="none" smtClean="0"/>
              <a:t>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350" y="3429000"/>
            <a:ext cx="6400800" cy="107950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Составитель презентации Рочева Ольга Степановна, воспитатель МБОУ «НШДС» </a:t>
            </a:r>
            <a:r>
              <a:rPr lang="ru-RU" dirty="0" err="1" smtClean="0"/>
              <a:t>д.Новикбож</a:t>
            </a:r>
            <a:r>
              <a:rPr lang="ru-RU" dirty="0" smtClean="0"/>
              <a:t>. ( группа раннего возраста.)</a:t>
            </a:r>
            <a:endParaRPr lang="ru-RU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2363" y="4581525"/>
            <a:ext cx="4818062" cy="10080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                         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                                       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r>
              <a:rPr lang="ru-RU" sz="4400" dirty="0" err="1" smtClean="0"/>
              <a:t>Варгыль</a:t>
            </a:r>
            <a:r>
              <a:rPr lang="ru-RU" sz="4400" dirty="0" smtClean="0"/>
              <a:t> кока.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>
          <a:xfrm>
            <a:off x="1331640" y="1268760"/>
            <a:ext cx="4351283" cy="3312368"/>
          </a:xfrm>
        </p:spPr>
      </p:pic>
      <p:sp>
        <p:nvSpPr>
          <p:cNvPr id="14339" name="Текст 3"/>
          <p:cNvSpPr>
            <a:spLocks noGrp="1"/>
          </p:cNvSpPr>
          <p:nvPr>
            <p:ph type="body" sz="half" idx="2"/>
          </p:nvPr>
        </p:nvSpPr>
        <p:spPr>
          <a:xfrm>
            <a:off x="5580063" y="1341438"/>
            <a:ext cx="2192337" cy="3527425"/>
          </a:xfrm>
        </p:spPr>
        <p:txBody>
          <a:bodyPr/>
          <a:lstStyle/>
          <a:p>
            <a:pPr eaLnBrk="1" hangingPunct="1"/>
            <a:r>
              <a:rPr lang="ru-RU" sz="2000" smtClean="0"/>
              <a:t>/Ладошками изобразить ходьбу  медведя, косолапость, пальцы растопырить-смотрят  внутрь./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6000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err="1" smtClean="0"/>
              <a:t>Шоныд</a:t>
            </a:r>
            <a:r>
              <a:rPr lang="ru-RU" sz="4000" dirty="0" smtClean="0"/>
              <a:t> пася.</a:t>
            </a:r>
            <a:endParaRPr lang="ru-RU" sz="40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/>
            </a:extLst>
          </a:blip>
          <a:srcRect l="12500" r="12500"/>
          <a:stretch>
            <a:fillRect/>
          </a:stretch>
        </p:blipFill>
        <p:spPr>
          <a:xfrm>
            <a:off x="1115616" y="1556792"/>
            <a:ext cx="3872408" cy="3872408"/>
          </a:xfrm>
        </p:spPr>
      </p:pic>
      <p:sp>
        <p:nvSpPr>
          <p:cNvPr id="15363" name="Текст 3"/>
          <p:cNvSpPr>
            <a:spLocks noGrp="1"/>
          </p:cNvSpPr>
          <p:nvPr>
            <p:ph type="body" sz="half" idx="2"/>
          </p:nvPr>
        </p:nvSpPr>
        <p:spPr>
          <a:xfrm>
            <a:off x="4953000" y="2276475"/>
            <a:ext cx="2819400" cy="2874963"/>
          </a:xfrm>
        </p:spPr>
        <p:txBody>
          <a:bodyPr/>
          <a:lstStyle/>
          <a:p>
            <a:pPr eaLnBrk="1" hangingPunct="1"/>
            <a:r>
              <a:rPr lang="ru-RU" sz="2000" smtClean="0"/>
              <a:t>/Поглаживание себя с верху вниз./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6000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>Парма – </a:t>
            </a:r>
            <a:r>
              <a:rPr lang="ru-RU" sz="4000" dirty="0" err="1" smtClean="0"/>
              <a:t>ягын</a:t>
            </a:r>
            <a:endParaRPr lang="ru-RU" sz="40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/>
            </a:extLst>
          </a:blip>
          <a:srcRect l="12500" r="12500"/>
          <a:stretch>
            <a:fillRect/>
          </a:stretch>
        </p:blipFill>
        <p:spPr>
          <a:xfrm>
            <a:off x="1247800" y="1628800"/>
            <a:ext cx="3816424" cy="3816424"/>
          </a:xfrm>
        </p:spPr>
      </p:pic>
      <p:sp>
        <p:nvSpPr>
          <p:cNvPr id="16387" name="Текст 3"/>
          <p:cNvSpPr>
            <a:spLocks noGrp="1"/>
          </p:cNvSpPr>
          <p:nvPr>
            <p:ph type="body" sz="half" idx="2"/>
          </p:nvPr>
        </p:nvSpPr>
        <p:spPr>
          <a:xfrm>
            <a:off x="4953000" y="2276475"/>
            <a:ext cx="2819400" cy="2874963"/>
          </a:xfrm>
        </p:spPr>
        <p:txBody>
          <a:bodyPr/>
          <a:lstStyle/>
          <a:p>
            <a:pPr eaLnBrk="1" hangingPunct="1"/>
            <a:r>
              <a:rPr lang="ru-RU" sz="2000" smtClean="0"/>
              <a:t>/Взмахи руками в стороны, изобразить качание деревьев/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77</TotalTime>
  <Words>44</Words>
  <Application>Microsoft Office PowerPoint</Application>
  <PresentationFormat>Экран (4:3)</PresentationFormat>
  <Paragraphs>8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4</vt:i4>
      </vt:variant>
    </vt:vector>
  </HeadingPairs>
  <TitlesOfParts>
    <vt:vector size="17" baseType="lpstr">
      <vt:lpstr>Arial</vt:lpstr>
      <vt:lpstr>Constantia</vt:lpstr>
      <vt:lpstr>Wingdings</vt:lpstr>
      <vt:lpstr>Calibri</vt:lpstr>
      <vt:lpstr>Garamond</vt:lpstr>
      <vt:lpstr>Times New Roman</vt:lpstr>
      <vt:lpstr>Кутюр</vt:lpstr>
      <vt:lpstr>Кутюр</vt:lpstr>
      <vt:lpstr>Кутюр</vt:lpstr>
      <vt:lpstr>Кутюр</vt:lpstr>
      <vt:lpstr>Кутюр</vt:lpstr>
      <vt:lpstr>Кутюр</vt:lpstr>
      <vt:lpstr>Кутюр</vt:lpstr>
      <vt:lpstr>ПАЛЬЧИКОВАЯ ИГРА С ИСПОЛЬЗОВАНИЕМ КОМИ ЗАГАДОК.</vt:lpstr>
      <vt:lpstr>                                                                             ВАРГЫЛЬ КОКА. </vt:lpstr>
      <vt:lpstr>ШОНЫД ПАСЯ.</vt:lpstr>
      <vt:lpstr>ПАРМА – ЯГЫН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Пальчиковые игра с использованием коми загадок.</dc:title>
  <dc:creator>Пользователь</dc:creator>
  <cp:lastModifiedBy>user</cp:lastModifiedBy>
  <cp:revision>14</cp:revision>
  <dcterms:created xsi:type="dcterms:W3CDTF">2013-10-25T09:18:29Z</dcterms:created>
  <dcterms:modified xsi:type="dcterms:W3CDTF">2014-04-02T18:54:21Z</dcterms:modified>
</cp:coreProperties>
</file>