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C8898-21D2-4677-999C-FA38CF38F6D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CEBC5C-F522-415B-8C6F-A43D59BC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E427-BB99-41D5-9DD4-576EFB88910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EF00-2049-49FA-95FF-FCF8F21F1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0165-4E69-4382-9A45-D37A9194951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6C8A-F9D3-48A3-82D9-8AC0F26C0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1CF1-6CC0-4947-9DEA-6F81A2832F5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EE78-B294-4946-970A-8D82F1350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016B-46CF-4D65-AD08-67A7084A13A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7AB3-1C63-40ED-8703-853588E4E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F081-E800-476E-AFE6-967D76DFDE8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1662-7D5C-4400-989A-2C67668B6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9742-D7FC-4B2E-804B-B13ABF4D743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64BC-A56B-4A02-AC45-D2F795E5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C511-5D79-4B93-A33C-173F3D26955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C97-DD28-4AA8-A820-1252F750D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5AB5-0863-4C67-8336-73A65AC223F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1D00-4143-4512-B7DA-CA782235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61F3-6F03-418D-A707-ABB38D468E5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62FD-4647-47ED-AAF0-0DDAC6BAF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A295-6D78-4C23-B901-CD2D481D2EC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ECD4-CC3E-4F30-99B2-A49E59D35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CC7426-EF78-417F-BF64-43610095BB1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CB5AD-38D4-4C68-995A-7A556F77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69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1052513"/>
            <a:ext cx="3560762" cy="1223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Тапикасьӧ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403648" y="2276872"/>
            <a:ext cx="3456384" cy="3456384"/>
          </a:xfrm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874963"/>
          </a:xfrm>
        </p:spPr>
        <p:txBody>
          <a:bodyPr/>
          <a:lstStyle/>
          <a:p>
            <a:pPr eaLnBrk="1" hangingPunct="1"/>
            <a:r>
              <a:rPr lang="ru-RU" sz="2000" smtClean="0"/>
              <a:t>/Ладошками изобразить косолапость/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196975"/>
            <a:ext cx="28194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Лэчыд</a:t>
            </a:r>
            <a:r>
              <a:rPr lang="ru-RU" sz="4000" dirty="0" smtClean="0"/>
              <a:t> </a:t>
            </a:r>
            <a:r>
              <a:rPr lang="ru-RU" sz="4000" dirty="0" err="1" smtClean="0"/>
              <a:t>гыжъя</a:t>
            </a:r>
            <a:r>
              <a:rPr lang="ru-RU" sz="4000" dirty="0" smtClean="0"/>
              <a:t>-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043608" y="1700808"/>
            <a:ext cx="3744416" cy="3744416"/>
          </a:xfrm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787900" y="2781300"/>
            <a:ext cx="2808288" cy="2808288"/>
          </a:xfrm>
        </p:spPr>
        <p:txBody>
          <a:bodyPr/>
          <a:lstStyle/>
          <a:p>
            <a:pPr eaLnBrk="1" hangingPunct="1"/>
            <a:r>
              <a:rPr lang="ru-RU" sz="2000" smtClean="0"/>
              <a:t>/Растопыренные пальцы сгибаем, разгибаем./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Пуӧ</a:t>
            </a:r>
            <a:r>
              <a:rPr lang="ru-RU" sz="4000" dirty="0" smtClean="0"/>
              <a:t> </a:t>
            </a:r>
            <a:r>
              <a:rPr lang="ru-RU" sz="4000" dirty="0" err="1" smtClean="0"/>
              <a:t>каӧ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262807" y="1635869"/>
            <a:ext cx="3744416" cy="3744416"/>
          </a:xfrm>
        </p:spPr>
      </p:pic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1439863"/>
          </a:xfrm>
        </p:spPr>
        <p:txBody>
          <a:bodyPr/>
          <a:lstStyle/>
          <a:p>
            <a:pPr eaLnBrk="1" hangingPunct="1"/>
            <a:r>
              <a:rPr lang="ru-RU" sz="2000" smtClean="0"/>
              <a:t>/Руки в кулаки, круговые движения./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900" y="1412875"/>
            <a:ext cx="3240088" cy="2592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Тӧвнас</a:t>
            </a:r>
            <a:r>
              <a:rPr lang="ru-RU" dirty="0" smtClean="0"/>
              <a:t> </a:t>
            </a:r>
            <a:r>
              <a:rPr lang="ru-RU" sz="4000" dirty="0" err="1" smtClean="0"/>
              <a:t>узьӧ</a:t>
            </a:r>
            <a:r>
              <a:rPr lang="ru-RU" sz="4000" dirty="0" smtClean="0"/>
              <a:t>.                                       Код</a:t>
            </a:r>
            <a:r>
              <a:rPr lang="en-US" sz="4000" dirty="0" smtClean="0"/>
              <a:t>i</a:t>
            </a:r>
            <a:r>
              <a:rPr lang="ru-RU" sz="4000" dirty="0" smtClean="0"/>
              <a:t>  </a:t>
            </a:r>
            <a:r>
              <a:rPr lang="ru-RU" sz="4000" dirty="0" err="1" smtClean="0"/>
              <a:t>тайӧ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175792" y="1556792"/>
            <a:ext cx="3468216" cy="3468216"/>
          </a:xfrm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4716463" y="4005263"/>
            <a:ext cx="3055937" cy="1146175"/>
          </a:xfrm>
        </p:spPr>
        <p:txBody>
          <a:bodyPr/>
          <a:lstStyle/>
          <a:p>
            <a:pPr eaLnBrk="1" hangingPunct="1"/>
            <a:r>
              <a:rPr lang="ru-RU" sz="2000" smtClean="0"/>
              <a:t>/Ладошки под щечку/                   /Плечи вверх/</a:t>
            </a:r>
          </a:p>
          <a:p>
            <a:pPr eaLnBrk="1" hangingPunct="1"/>
            <a:r>
              <a:rPr lang="ru-RU" sz="2000" smtClean="0"/>
              <a:t>         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ОШ!!!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</TotalTime>
  <Words>28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Arial</vt:lpstr>
      <vt:lpstr>Constantia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ТАПИКАСЬӧ.</vt:lpstr>
      <vt:lpstr>ЛЭЧЫД ГЫЖЪЯ-</vt:lpstr>
      <vt:lpstr>ПУӧ КАӧ.</vt:lpstr>
      <vt:lpstr>ТӧВНАС УЗЬӧ.                                       КОДI  ТАЙӧ?</vt:lpstr>
      <vt:lpstr>ОШ!!!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игра с использованием коми загадок.</dc:title>
  <dc:creator>Пользователь</dc:creator>
  <cp:lastModifiedBy>user</cp:lastModifiedBy>
  <cp:revision>13</cp:revision>
  <dcterms:created xsi:type="dcterms:W3CDTF">2013-10-25T09:18:29Z</dcterms:created>
  <dcterms:modified xsi:type="dcterms:W3CDTF">2014-04-01T17:07:25Z</dcterms:modified>
</cp:coreProperties>
</file>