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08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B43B5A1-0113-40B4-8CB7-DDC39A2252AB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7038E3F-A1C3-4DF7-AC8B-D296CD155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2E2EDE-7F45-4E58-8911-CC35C8C8C3CD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1C0C97-422A-413B-8565-70CF8F55A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E08E80-07CD-43F5-B712-B6A4FD10E71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3C3C9-DB9B-4343-9593-501D132F253F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D4E78-0A49-4FD0-9FC9-BCC9805A1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B7A5-F847-43BA-9590-4B1DFBBF5903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D50B3-A2F5-4D41-8EB5-6A2A7F16F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C0381-B1AD-4934-A6E8-295306C4A72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71B0F-A738-411A-A9A4-EC52F0EBD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57C28B0-ADAE-4935-A773-0C2D2C0769A6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D2DE11-66FF-4975-A8AD-C74BD4F18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A519C-64A5-417C-8FAA-20427067F5E8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6F957-5CD1-4831-BC0B-80698D01E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7C1F9-6A53-4448-8386-1860AAB6C666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1F92-6A04-41D5-B51A-BA759F227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790FD-60FC-4993-B457-0B929B8167FC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87794-D906-457C-93D2-583902780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0A5481-30BF-4200-8A74-0FF37865C41D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F5777B4-151D-473C-950E-A59EDD159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56A37-8E05-474D-8929-69BB55AD51D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7BA47-DA9A-4025-BF01-CB8E169E2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88ACB4-A84C-40A7-B3A6-C5965A7FEEE3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39F151C-6F26-41BE-BF69-EB8C4A707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480050-DB7A-4DF0-A3B9-03D443A9093F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697CC8-286E-4E35-9B4E-EA18E56FD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D18C66-F329-43FB-A2A1-E483E46893F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64ED2F-3C90-4CBF-9CB4-709C1D806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5" r:id="rId4"/>
    <p:sldLayoutId id="2147483814" r:id="rId5"/>
    <p:sldLayoutId id="2147483819" r:id="rId6"/>
    <p:sldLayoutId id="2147483813" r:id="rId7"/>
    <p:sldLayoutId id="2147483820" r:id="rId8"/>
    <p:sldLayoutId id="2147483821" r:id="rId9"/>
    <p:sldLayoutId id="2147483812" r:id="rId10"/>
    <p:sldLayoutId id="21474838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050"/>
            <a:ext cx="7772400" cy="2692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Пальчиковые игры с использование коми фольклора.</a:t>
            </a:r>
            <a:endParaRPr lang="ru-RU" dirty="0"/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r>
              <a:rPr lang="ru-RU" smtClean="0"/>
              <a:t>Составитель: Рочева Ольга Степановна, воспитатель МБОУ «НШДС» д. Новикбож (группа раннего возраста)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7467600" cy="9350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           Конец!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ЫВЛА ВЫЛӦ</a:t>
            </a:r>
            <a:endParaRPr lang="ru-RU" dirty="0"/>
          </a:p>
        </p:txBody>
      </p:sp>
      <p:sp>
        <p:nvSpPr>
          <p:cNvPr id="16386" name="Объект 2"/>
          <p:cNvSpPr>
            <a:spLocks noGrp="1"/>
          </p:cNvSpPr>
          <p:nvPr>
            <p:ph sz="quarter" idx="1"/>
          </p:nvPr>
        </p:nvSpPr>
        <p:spPr>
          <a:xfrm>
            <a:off x="2268538" y="1700213"/>
            <a:ext cx="5688012" cy="44973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mtClean="0"/>
              <a:t>ЛЫМЙЫС ШЛЯПКӦ,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/>
              <a:t>ТӦЛЫС ТШАПКӦ,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/>
              <a:t>КИӦ – КЕПЫСЬ,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/>
              <a:t>ЮРӦ – ШАПКА,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/>
              <a:t>КОКӦ  - ГЫНКӦМ,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/>
              <a:t>ВЫЛӦ – ПАСЬ,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/>
              <a:t>ЫВЛА ВЫЛӦ  ПЕТНЫ – ДАСЬ!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431925"/>
            <a:ext cx="3960813" cy="52816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525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ЛЫМЙЫС ШЛЯПКӦ,</a:t>
            </a:r>
            <a:br>
              <a:rPr lang="ru-RU" sz="2400" dirty="0"/>
            </a:br>
            <a:r>
              <a:rPr lang="ru-RU" sz="2400" dirty="0"/>
              <a:t>(Прихлопываем, левую ладошку сверху правой, затем меняем руки ( 4 раза)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2239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ТӦЛЫС </a:t>
            </a:r>
            <a:r>
              <a:rPr lang="ru-RU" sz="2400" dirty="0"/>
              <a:t>ТШАПКӦ,</a:t>
            </a:r>
            <a:br>
              <a:rPr lang="ru-RU" sz="2400" dirty="0"/>
            </a:br>
            <a:r>
              <a:rPr lang="ru-RU" sz="2400" dirty="0"/>
              <a:t>(Плавно помахиваем руками  над головой из стороны в сторону</a:t>
            </a:r>
            <a:r>
              <a:rPr lang="ru-RU" sz="2400" dirty="0" smtClean="0"/>
              <a:t>.)</a:t>
            </a:r>
            <a:endParaRPr lang="ru-RU" sz="2400" dirty="0"/>
          </a:p>
        </p:txBody>
      </p:sp>
      <p:pic>
        <p:nvPicPr>
          <p:cNvPr id="1843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6338" y="1776413"/>
            <a:ext cx="6029325" cy="4521200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295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КИӦ – КЕПЫСЬ,</a:t>
            </a:r>
            <a:br>
              <a:rPr lang="ru-RU" sz="2400" dirty="0"/>
            </a:br>
            <a:r>
              <a:rPr lang="ru-RU" sz="2400" dirty="0"/>
              <a:t>( Ладошки вместе, скользим ладошками вперед-назад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19458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6338" y="1776413"/>
            <a:ext cx="6029325" cy="4521200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ЮРӦ – ШАПКА,</a:t>
            </a:r>
            <a:br>
              <a:rPr lang="ru-RU" sz="2400" dirty="0"/>
            </a:br>
            <a:r>
              <a:rPr lang="ru-RU" sz="2400" dirty="0"/>
              <a:t>(Поглаживаем себя по голове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6338" y="1776413"/>
            <a:ext cx="6029325" cy="4521200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8651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КОКӦ  - ГЫНКӦМ,</a:t>
            </a:r>
            <a:br>
              <a:rPr lang="ru-RU" sz="2400" dirty="0"/>
            </a:br>
            <a:r>
              <a:rPr lang="ru-RU" sz="2400" dirty="0"/>
              <a:t>(Хлопаем по коленкам ладонями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198563"/>
            <a:ext cx="4032250" cy="5378450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842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/>
              <a:t>ВЫЛӦ – ПАСЬ,</a:t>
            </a:r>
            <a:br>
              <a:rPr lang="ru-RU" sz="2700" dirty="0"/>
            </a:br>
            <a:r>
              <a:rPr lang="ru-RU" sz="2700" dirty="0"/>
              <a:t>( Руки скрестить перед грудью, ладошки растопырить</a:t>
            </a:r>
            <a:r>
              <a:rPr lang="ru-RU" sz="2700" dirty="0" smtClean="0"/>
              <a:t>)</a:t>
            </a:r>
            <a:endParaRPr lang="ru-RU" dirty="0"/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6338" y="1776413"/>
            <a:ext cx="6029325" cy="4521200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/>
              <a:t>ЫВЛА ВЫЛӦ  ПЕТНЫ – ДАСЬ,</a:t>
            </a:r>
            <a:br>
              <a:rPr lang="ru-RU" sz="2700" dirty="0"/>
            </a:br>
            <a:r>
              <a:rPr lang="ru-RU" sz="2700" dirty="0"/>
              <a:t>(Гордо </a:t>
            </a:r>
            <a:r>
              <a:rPr lang="ru-RU" sz="2700" dirty="0" smtClean="0"/>
              <a:t>распрямиться).</a:t>
            </a:r>
            <a:r>
              <a:rPr lang="ru-RU" dirty="0"/>
              <a:t> </a:t>
            </a:r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24075" y="1550988"/>
            <a:ext cx="3743325" cy="4994275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164</TotalTime>
  <Words>94</Words>
  <Application>Microsoft Office PowerPoint</Application>
  <PresentationFormat>Экран (4:3)</PresentationFormat>
  <Paragraphs>19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Century Schoolbook</vt:lpstr>
      <vt:lpstr>Arial</vt:lpstr>
      <vt:lpstr>Wingdings</vt:lpstr>
      <vt:lpstr>Wingdings 2</vt:lpstr>
      <vt:lpstr>Calibri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ПАЛЬЧИКОВЫЕ ИГРЫ С ИСПОЛЬЗОВАНИЕ КОМИ ФОЛЬКЛОРА.</vt:lpstr>
      <vt:lpstr>ЫВЛА ВЫЛӦ</vt:lpstr>
      <vt:lpstr>ЛЫМЙЫС ШЛЯПКӦ, (ПРИХЛОПЫВАЕМ, ЛЕВУЮ ЛАДОШКУ СВЕРХУ ПРАВОЙ, ЗАТЕМ МЕНЯЕМ РУКИ ( 4 РАЗА)</vt:lpstr>
      <vt:lpstr>  ТӦЛЫС ТШАПКӦ, (ПЛАВНО ПОМАХИВАЕМ РУКАМИ  НАД ГОЛОВОЙ ИЗ СТОРОНЫ В СТОРОНУ.)</vt:lpstr>
      <vt:lpstr>КИӦ – КЕПЫСЬ, ( ЛАДОШКИ ВМЕСТЕ, СКОЛЬЗИМ ЛАДОШКАМИ ВПЕРЕД-НАЗАД)</vt:lpstr>
      <vt:lpstr>ЮРӦ – ШАПКА, (ПОГЛАЖИВАЕМ СЕБЯ ПО ГОЛОВЕ)</vt:lpstr>
      <vt:lpstr>КОКӦ  - ГЫНКӦМ, (ХЛОПАЕМ ПО КОЛЕНКАМ ЛАДОНЯМИ)</vt:lpstr>
      <vt:lpstr>ВЫЛӦ – ПАСЬ, ( РУКИ СКРЕСТИТЬ ПЕРЕД ГРУДЬЮ, ЛАДОШКИ РАСТОПЫРИТЬ)</vt:lpstr>
      <vt:lpstr>ЫВЛА ВЫЛӦ  ПЕТНЫ – ДАСЬ, (ГОРДО РАСПРЯМИТЬСЯ). </vt:lpstr>
      <vt:lpstr>                            КОНЕЦ!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Пальчиковые игры с использование коми фольклора.</dc:title>
  <dc:creator>Пользователь</dc:creator>
  <cp:lastModifiedBy>user</cp:lastModifiedBy>
  <cp:revision>9</cp:revision>
  <dcterms:created xsi:type="dcterms:W3CDTF">2013-10-23T06:56:58Z</dcterms:created>
  <dcterms:modified xsi:type="dcterms:W3CDTF">2014-04-01T15:42:23Z</dcterms:modified>
</cp:coreProperties>
</file>