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9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AAEE1-135C-4FEF-B657-0233300B8B73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F4EA-BF68-4E34-A7C6-D08044EF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1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5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25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D467-F004-40B2-A3A8-E09C8AA8A7F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8" indent="0">
              <a:buNone/>
              <a:defRPr sz="2400"/>
            </a:lvl3pPr>
            <a:lvl4pPr marL="1371431" indent="0">
              <a:buNone/>
              <a:defRPr sz="2000"/>
            </a:lvl4pPr>
            <a:lvl5pPr marL="1828575" indent="0">
              <a:buNone/>
              <a:defRPr sz="2000"/>
            </a:lvl5pPr>
            <a:lvl6pPr marL="2285718" indent="0">
              <a:buNone/>
              <a:defRPr sz="2000"/>
            </a:lvl6pPr>
            <a:lvl7pPr marL="2742862" indent="0">
              <a:buNone/>
              <a:defRPr sz="2000"/>
            </a:lvl7pPr>
            <a:lvl8pPr marL="3200006" indent="0">
              <a:buNone/>
              <a:defRPr sz="2000"/>
            </a:lvl8pPr>
            <a:lvl9pPr marL="365714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8"/>
            <a:fld id="{ED8D751D-940C-4210-B2D4-DD4C976C6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8"/>
              <a:t>14.04.2014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8"/>
            <a:fld id="{1DCFEE2C-B210-4971-B701-6D60224AB9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spd="slow">
        <p:fade/>
      </p:transition>
    </mc:Fallback>
  </mc:AlternateConten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2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7" indent="-228572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0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8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288"/>
            <a:r>
              <a:rPr lang="ru-RU" sz="6000" b="1" cap="all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Казаком слыть </a:t>
            </a:r>
            <a:r>
              <a:rPr lang="ru-RU" sz="6000" b="1" cap="all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</a:p>
          <a:p>
            <a:pPr algn="ctr" defTabSz="914288"/>
            <a:r>
              <a:rPr lang="ru-RU" sz="6000" b="1" cap="all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здоровым </a:t>
            </a:r>
            <a:r>
              <a:rPr lang="ru-RU" sz="6000" b="1" cap="all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08" y="2540000"/>
            <a:ext cx="6117385" cy="4071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824607"/>
            <a:ext cx="9144000" cy="5847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88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Открытие казачьей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351697435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4" y="549000"/>
            <a:ext cx="7527272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6179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4" y="549000"/>
            <a:ext cx="7527272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8978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4" y="549000"/>
            <a:ext cx="7527272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63493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4" y="549000"/>
            <a:ext cx="7527272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18355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4" y="549000"/>
            <a:ext cx="7527272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84781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4" y="549000"/>
            <a:ext cx="7527272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1867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76277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6218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0664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3384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08" y="296213"/>
            <a:ext cx="3599316" cy="2610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737" y="3837916"/>
            <a:ext cx="3600000" cy="2775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84880" y="193184"/>
            <a:ext cx="4319858" cy="26046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288">
              <a:lnSpc>
                <a:spcPct val="150000"/>
              </a:lnSpc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kgauzEfron" pitchFamily="34" charset="0"/>
              </a:rPr>
              <a:t>Коркина</a:t>
            </a:r>
          </a:p>
          <a:p>
            <a:pPr algn="ctr" defTabSz="914288">
              <a:lnSpc>
                <a:spcPct val="150000"/>
              </a:lnSpc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kgauzEfron" pitchFamily="34" charset="0"/>
              </a:rPr>
              <a:t>Екатерина</a:t>
            </a:r>
          </a:p>
          <a:p>
            <a:pPr algn="ctr" defTabSz="914288">
              <a:lnSpc>
                <a:spcPct val="150000"/>
              </a:lnSpc>
            </a:pP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kgauzEfron" pitchFamily="34" charset="0"/>
              </a:rPr>
              <a:t>Сергеевна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163645"/>
            <a:ext cx="5036457" cy="212364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288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Музыкальный руководитель</a:t>
            </a:r>
          </a:p>
          <a:p>
            <a:pPr algn="ctr" defTabSz="914288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МАДОУ-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  <a:p>
            <a:pPr algn="ctr" defTabSz="914288"/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д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етский 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сад № 6</a:t>
            </a:r>
          </a:p>
          <a:p>
            <a:pPr algn="ctr" defTabSz="914288"/>
            <a:r>
              <a:rPr lang="ru-RU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ст.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Калининской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3227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15440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79227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8680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341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63018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25574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61424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39044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549000"/>
            <a:ext cx="7524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03375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5" y="461105"/>
            <a:ext cx="8042951" cy="5935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563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70" y="503202"/>
            <a:ext cx="6512260" cy="5851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03479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8" y="562429"/>
            <a:ext cx="7825985" cy="5733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12885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8" y="549000"/>
            <a:ext cx="7825985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34019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8" y="549000"/>
            <a:ext cx="7825985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2043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549000"/>
            <a:ext cx="7680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85124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4" y="549000"/>
            <a:ext cx="7527272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32254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50</Words>
  <Application>Microsoft Office PowerPoint</Application>
  <PresentationFormat>Экран (4:3)</PresentationFormat>
  <Paragraphs>38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Катенька</dc:creator>
  <cp:lastModifiedBy>Катенька</cp:lastModifiedBy>
  <cp:revision>10</cp:revision>
  <dcterms:created xsi:type="dcterms:W3CDTF">2014-04-13T18:16:40Z</dcterms:created>
  <dcterms:modified xsi:type="dcterms:W3CDTF">2014-04-14T06:43:46Z</dcterms:modified>
</cp:coreProperties>
</file>