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600072" cy="10801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презентации: 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Иващенко Л.П.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ГБОУ </a:t>
            </a:r>
            <a:r>
              <a:rPr lang="ru-RU" dirty="0" err="1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/с 762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Москва ВАО р-н Вешняки</a:t>
            </a:r>
            <a:endParaRPr lang="ru-RU" dirty="0">
              <a:ln w="1841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00B050"/>
                </a:solidFill>
              </a:rPr>
              <a:t>ДВИЖЕНИЕ – ЭТО ЖИЗНЬ!</a:t>
            </a:r>
            <a:endParaRPr lang="ru-RU" b="1" dirty="0">
              <a:ln w="50800"/>
              <a:solidFill>
                <a:srgbClr val="00B050"/>
              </a:solidFill>
            </a:endParaRP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8352928" cy="476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ЗАЛОГ ЗДОРОВЬЯ!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  <a:endParaRPr lang="ru-RU" b="1" cap="all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101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2013-10-27T06:26:09Z</dcterms:created>
  <dcterms:modified xsi:type="dcterms:W3CDTF">2013-10-31T14:26:34Z</dcterms:modified>
</cp:coreProperties>
</file>