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58" r:id="rId4"/>
    <p:sldId id="259" r:id="rId5"/>
    <p:sldId id="304" r:id="rId6"/>
    <p:sldId id="260" r:id="rId7"/>
    <p:sldId id="272" r:id="rId8"/>
    <p:sldId id="296" r:id="rId9"/>
    <p:sldId id="261" r:id="rId10"/>
    <p:sldId id="306" r:id="rId11"/>
    <p:sldId id="263" r:id="rId12"/>
    <p:sldId id="264" r:id="rId13"/>
    <p:sldId id="265" r:id="rId14"/>
    <p:sldId id="298" r:id="rId15"/>
    <p:sldId id="300" r:id="rId16"/>
    <p:sldId id="266" r:id="rId17"/>
    <p:sldId id="302" r:id="rId18"/>
    <p:sldId id="267" r:id="rId19"/>
    <p:sldId id="301" r:id="rId20"/>
    <p:sldId id="268" r:id="rId21"/>
    <p:sldId id="273" r:id="rId22"/>
    <p:sldId id="290" r:id="rId23"/>
    <p:sldId id="291" r:id="rId24"/>
    <p:sldId id="292" r:id="rId25"/>
    <p:sldId id="293" r:id="rId26"/>
    <p:sldId id="294" r:id="rId27"/>
    <p:sldId id="287" r:id="rId28"/>
    <p:sldId id="284" r:id="rId29"/>
    <p:sldId id="285" r:id="rId30"/>
    <p:sldId id="286" r:id="rId31"/>
    <p:sldId id="288" r:id="rId32"/>
    <p:sldId id="289" r:id="rId33"/>
    <p:sldId id="309" r:id="rId34"/>
    <p:sldId id="30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сентябрь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сентябрь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сентябрь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26310656"/>
        <c:axId val="126320640"/>
      </c:barChart>
      <c:catAx>
        <c:axId val="126310656"/>
        <c:scaling>
          <c:orientation val="minMax"/>
        </c:scaling>
        <c:axPos val="b"/>
        <c:tickLblPos val="nextTo"/>
        <c:crossAx val="126320640"/>
        <c:crosses val="autoZero"/>
        <c:auto val="1"/>
        <c:lblAlgn val="ctr"/>
        <c:lblOffset val="100"/>
      </c:catAx>
      <c:valAx>
        <c:axId val="126320640"/>
        <c:scaling>
          <c:orientation val="minMax"/>
        </c:scaling>
        <c:axPos val="l"/>
        <c:majorGridlines/>
        <c:numFmt formatCode="0%" sourceLinked="1"/>
        <c:tickLblPos val="nextTo"/>
        <c:crossAx val="126310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DE093-BF96-4BE8-8E36-31BEDE99880E}" type="doc">
      <dgm:prSet loTypeId="urn:microsoft.com/office/officeart/2005/8/layout/orgChart1" loCatId="hierarchy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6A54FE-44A5-45BC-B062-029D6B21A4CD}">
      <dgm:prSet phldrT="[Текст]"/>
      <dgm:spPr/>
      <dgm:t>
        <a:bodyPr/>
        <a:lstStyle/>
        <a:p>
          <a:r>
            <a:rPr lang="ru-RU" dirty="0"/>
            <a:t>г. </a:t>
          </a:r>
          <a:r>
            <a:rPr lang="ru-RU" dirty="0" smtClean="0"/>
            <a:t>Братск</a:t>
          </a:r>
          <a:endParaRPr lang="ru-RU" dirty="0"/>
        </a:p>
      </dgm:t>
    </dgm:pt>
    <dgm:pt modelId="{AAC14B69-7EE6-4967-A05E-F3F29192EE88}" type="parTrans" cxnId="{92904BBA-D350-470A-8D36-F788B5F38E25}">
      <dgm:prSet/>
      <dgm:spPr/>
      <dgm:t>
        <a:bodyPr/>
        <a:lstStyle/>
        <a:p>
          <a:endParaRPr lang="ru-RU"/>
        </a:p>
      </dgm:t>
    </dgm:pt>
    <dgm:pt modelId="{08D7B880-7EA0-4891-A00C-CE13B51C0628}" type="sibTrans" cxnId="{92904BBA-D350-470A-8D36-F788B5F38E25}">
      <dgm:prSet/>
      <dgm:spPr/>
      <dgm:t>
        <a:bodyPr/>
        <a:lstStyle/>
        <a:p>
          <a:endParaRPr lang="ru-RU"/>
        </a:p>
      </dgm:t>
    </dgm:pt>
    <dgm:pt modelId="{A810F4D1-334E-455A-A423-72606A64D114}" type="asst">
      <dgm:prSet phldrT="[Текст]"/>
      <dgm:spPr/>
      <dgm:t>
        <a:bodyPr/>
        <a:lstStyle/>
        <a:p>
          <a:r>
            <a:rPr lang="ru-RU" dirty="0"/>
            <a:t>Природа</a:t>
          </a:r>
        </a:p>
      </dgm:t>
    </dgm:pt>
    <dgm:pt modelId="{1BD0377C-7E44-4438-9DD6-56AB0845B610}" type="parTrans" cxnId="{2E84B192-584E-4BC1-8A1D-1D1A7E6DB1B5}">
      <dgm:prSet/>
      <dgm:spPr/>
      <dgm:t>
        <a:bodyPr/>
        <a:lstStyle/>
        <a:p>
          <a:endParaRPr lang="ru-RU"/>
        </a:p>
      </dgm:t>
    </dgm:pt>
    <dgm:pt modelId="{09FA8A4D-9524-41AC-B866-B10DA95C8E57}" type="sibTrans" cxnId="{2E84B192-584E-4BC1-8A1D-1D1A7E6DB1B5}">
      <dgm:prSet/>
      <dgm:spPr/>
      <dgm:t>
        <a:bodyPr/>
        <a:lstStyle/>
        <a:p>
          <a:endParaRPr lang="ru-RU"/>
        </a:p>
      </dgm:t>
    </dgm:pt>
    <dgm:pt modelId="{CA1A5C3E-EEE9-4AFF-9D36-2D0929A276CD}" type="asst">
      <dgm:prSet/>
      <dgm:spPr/>
      <dgm:t>
        <a:bodyPr/>
        <a:lstStyle/>
        <a:p>
          <a:r>
            <a:rPr lang="ru-RU" dirty="0"/>
            <a:t>Социум</a:t>
          </a:r>
        </a:p>
      </dgm:t>
    </dgm:pt>
    <dgm:pt modelId="{4649E523-6D67-44B9-A98A-34B1C9A1E00D}" type="parTrans" cxnId="{E7F3AD09-D8C6-41BD-9A36-30D434E29669}">
      <dgm:prSet/>
      <dgm:spPr/>
      <dgm:t>
        <a:bodyPr/>
        <a:lstStyle/>
        <a:p>
          <a:endParaRPr lang="ru-RU"/>
        </a:p>
      </dgm:t>
    </dgm:pt>
    <dgm:pt modelId="{FD0EF31F-ADAA-42B5-B4B6-7ACBA5E90845}" type="sibTrans" cxnId="{E7F3AD09-D8C6-41BD-9A36-30D434E29669}">
      <dgm:prSet/>
      <dgm:spPr/>
      <dgm:t>
        <a:bodyPr/>
        <a:lstStyle/>
        <a:p>
          <a:endParaRPr lang="ru-RU"/>
        </a:p>
      </dgm:t>
    </dgm:pt>
    <dgm:pt modelId="{8679FF81-5715-400C-B50F-AD534DF878BA}">
      <dgm:prSet/>
      <dgm:spPr/>
      <dgm:t>
        <a:bodyPr/>
        <a:lstStyle/>
        <a:p>
          <a:r>
            <a:rPr lang="ru-RU" dirty="0"/>
            <a:t>Тайга</a:t>
          </a:r>
        </a:p>
      </dgm:t>
    </dgm:pt>
    <dgm:pt modelId="{C1B8E384-F9B5-4F5E-A19D-772C67E25DBA}" type="parTrans" cxnId="{81BFC39D-B385-4BEC-A062-B98BFE6153FB}">
      <dgm:prSet/>
      <dgm:spPr/>
      <dgm:t>
        <a:bodyPr/>
        <a:lstStyle/>
        <a:p>
          <a:endParaRPr lang="ru-RU"/>
        </a:p>
      </dgm:t>
    </dgm:pt>
    <dgm:pt modelId="{BCD71B47-A2E6-4B9F-99D2-88FD760AABD5}" type="sibTrans" cxnId="{81BFC39D-B385-4BEC-A062-B98BFE6153FB}">
      <dgm:prSet/>
      <dgm:spPr/>
      <dgm:t>
        <a:bodyPr/>
        <a:lstStyle/>
        <a:p>
          <a:endParaRPr lang="ru-RU"/>
        </a:p>
      </dgm:t>
    </dgm:pt>
    <dgm:pt modelId="{91DC6733-13FD-4E2E-8EC1-5F8D4F12E826}">
      <dgm:prSet/>
      <dgm:spPr/>
      <dgm:t>
        <a:bodyPr/>
        <a:lstStyle/>
        <a:p>
          <a:r>
            <a:rPr lang="ru-RU" dirty="0" smtClean="0"/>
            <a:t>Братское водохранилище</a:t>
          </a:r>
          <a:endParaRPr lang="ru-RU" dirty="0"/>
        </a:p>
      </dgm:t>
    </dgm:pt>
    <dgm:pt modelId="{91C0DB1B-E691-44BD-A72B-BC851A335EEC}" type="parTrans" cxnId="{ED9F77E0-82A8-45DE-A0E3-3FEC8AB9C222}">
      <dgm:prSet/>
      <dgm:spPr/>
      <dgm:t>
        <a:bodyPr/>
        <a:lstStyle/>
        <a:p>
          <a:endParaRPr lang="ru-RU"/>
        </a:p>
      </dgm:t>
    </dgm:pt>
    <dgm:pt modelId="{B0568AEC-9958-419C-94F7-BBE790557E0D}" type="sibTrans" cxnId="{ED9F77E0-82A8-45DE-A0E3-3FEC8AB9C222}">
      <dgm:prSet/>
      <dgm:spPr/>
      <dgm:t>
        <a:bodyPr/>
        <a:lstStyle/>
        <a:p>
          <a:endParaRPr lang="ru-RU"/>
        </a:p>
      </dgm:t>
    </dgm:pt>
    <dgm:pt modelId="{BAB73065-3114-4A94-AC62-C862AB15AC24}">
      <dgm:prSet/>
      <dgm:spPr/>
      <dgm:t>
        <a:bodyPr/>
        <a:lstStyle/>
        <a:p>
          <a:r>
            <a:rPr lang="ru-RU" dirty="0"/>
            <a:t>Модернизация</a:t>
          </a:r>
        </a:p>
      </dgm:t>
    </dgm:pt>
    <dgm:pt modelId="{C00A772F-3CE2-412E-9B86-371DB50BF608}" type="parTrans" cxnId="{908360E6-22B9-4480-BD3F-8322C35B208D}">
      <dgm:prSet/>
      <dgm:spPr/>
      <dgm:t>
        <a:bodyPr/>
        <a:lstStyle/>
        <a:p>
          <a:endParaRPr lang="ru-RU"/>
        </a:p>
      </dgm:t>
    </dgm:pt>
    <dgm:pt modelId="{7C2A6ED3-9F37-415C-B840-C37F70BE6BF4}" type="sibTrans" cxnId="{908360E6-22B9-4480-BD3F-8322C35B208D}">
      <dgm:prSet/>
      <dgm:spPr/>
      <dgm:t>
        <a:bodyPr/>
        <a:lstStyle/>
        <a:p>
          <a:endParaRPr lang="ru-RU"/>
        </a:p>
      </dgm:t>
    </dgm:pt>
    <dgm:pt modelId="{EA0C4E0E-E231-4C84-8540-68E6675AD6C8}">
      <dgm:prSet/>
      <dgm:spPr/>
      <dgm:t>
        <a:bodyPr/>
        <a:lstStyle/>
        <a:p>
          <a:endParaRPr lang="ru-RU" dirty="0"/>
        </a:p>
      </dgm:t>
    </dgm:pt>
    <dgm:pt modelId="{E2520FBD-F304-490F-B4AC-FA82216A1228}" type="parTrans" cxnId="{094A1240-AA18-4008-8F4E-1DBB2CDC55AC}">
      <dgm:prSet/>
      <dgm:spPr/>
      <dgm:t>
        <a:bodyPr/>
        <a:lstStyle/>
        <a:p>
          <a:endParaRPr lang="ru-RU"/>
        </a:p>
      </dgm:t>
    </dgm:pt>
    <dgm:pt modelId="{6270F737-E822-462D-B041-CE97239930B8}" type="sibTrans" cxnId="{094A1240-AA18-4008-8F4E-1DBB2CDC55AC}">
      <dgm:prSet/>
      <dgm:spPr/>
      <dgm:t>
        <a:bodyPr/>
        <a:lstStyle/>
        <a:p>
          <a:endParaRPr lang="ru-RU"/>
        </a:p>
      </dgm:t>
    </dgm:pt>
    <dgm:pt modelId="{9D718B9F-56E1-4635-9143-F94B1273736B}">
      <dgm:prSet/>
      <dgm:spPr/>
      <dgm:t>
        <a:bodyPr/>
        <a:lstStyle/>
        <a:p>
          <a:r>
            <a:rPr lang="ru-RU" dirty="0" smtClean="0"/>
            <a:t>течение</a:t>
          </a:r>
          <a:endParaRPr lang="ru-RU" dirty="0"/>
        </a:p>
      </dgm:t>
    </dgm:pt>
    <dgm:pt modelId="{8A2BC147-02D9-4E63-814F-96CC62B73A32}" type="parTrans" cxnId="{40C901CD-0BE2-4E29-9C48-70C9E2DEB279}">
      <dgm:prSet/>
      <dgm:spPr/>
      <dgm:t>
        <a:bodyPr/>
        <a:lstStyle/>
        <a:p>
          <a:endParaRPr lang="ru-RU"/>
        </a:p>
      </dgm:t>
    </dgm:pt>
    <dgm:pt modelId="{66137110-3A21-4C38-B01D-D729D8EEFAAF}" type="sibTrans" cxnId="{40C901CD-0BE2-4E29-9C48-70C9E2DEB279}">
      <dgm:prSet/>
      <dgm:spPr/>
      <dgm:t>
        <a:bodyPr/>
        <a:lstStyle/>
        <a:p>
          <a:endParaRPr lang="ru-RU"/>
        </a:p>
      </dgm:t>
    </dgm:pt>
    <dgm:pt modelId="{1943C1BC-256F-4284-9234-83498FAA80CA}">
      <dgm:prSet/>
      <dgm:spPr/>
      <dgm:t>
        <a:bodyPr/>
        <a:lstStyle/>
        <a:p>
          <a:r>
            <a:rPr lang="ru-RU" dirty="0" smtClean="0"/>
            <a:t>теплоходы</a:t>
          </a:r>
          <a:endParaRPr lang="ru-RU" dirty="0"/>
        </a:p>
      </dgm:t>
    </dgm:pt>
    <dgm:pt modelId="{65565BF2-217D-4553-BAD6-3340061ACBBC}" type="parTrans" cxnId="{B005BA75-98B1-4198-8FE1-28D7F33EA053}">
      <dgm:prSet/>
      <dgm:spPr/>
      <dgm:t>
        <a:bodyPr/>
        <a:lstStyle/>
        <a:p>
          <a:endParaRPr lang="ru-RU"/>
        </a:p>
      </dgm:t>
    </dgm:pt>
    <dgm:pt modelId="{A3CF6B61-58B2-41F4-82A1-277062CA4C9D}" type="sibTrans" cxnId="{B005BA75-98B1-4198-8FE1-28D7F33EA053}">
      <dgm:prSet/>
      <dgm:spPr/>
      <dgm:t>
        <a:bodyPr/>
        <a:lstStyle/>
        <a:p>
          <a:endParaRPr lang="ru-RU"/>
        </a:p>
      </dgm:t>
    </dgm:pt>
    <dgm:pt modelId="{F1B26E96-3E10-446F-B50E-A802C7BC30C6}">
      <dgm:prSet/>
      <dgm:spPr/>
      <dgm:t>
        <a:bodyPr/>
        <a:lstStyle/>
        <a:p>
          <a:r>
            <a:rPr lang="ru-RU" dirty="0"/>
            <a:t>Пожары</a:t>
          </a:r>
        </a:p>
      </dgm:t>
    </dgm:pt>
    <dgm:pt modelId="{1003DAA1-92DE-4188-995F-224CAB18F5D9}" type="parTrans" cxnId="{C831AD46-9944-4ADC-9276-4E4C2471E443}">
      <dgm:prSet/>
      <dgm:spPr/>
      <dgm:t>
        <a:bodyPr/>
        <a:lstStyle/>
        <a:p>
          <a:endParaRPr lang="ru-RU"/>
        </a:p>
      </dgm:t>
    </dgm:pt>
    <dgm:pt modelId="{D277AD82-903A-4F4A-93B9-62FA38DBCF7C}" type="sibTrans" cxnId="{C831AD46-9944-4ADC-9276-4E4C2471E443}">
      <dgm:prSet/>
      <dgm:spPr/>
      <dgm:t>
        <a:bodyPr/>
        <a:lstStyle/>
        <a:p>
          <a:endParaRPr lang="ru-RU"/>
        </a:p>
      </dgm:t>
    </dgm:pt>
    <dgm:pt modelId="{A7F7B440-F56E-4501-8DE3-74591DB1B818}">
      <dgm:prSet/>
      <dgm:spPr/>
      <dgm:t>
        <a:bodyPr/>
        <a:lstStyle/>
        <a:p>
          <a:r>
            <a:rPr lang="ru-RU" dirty="0"/>
            <a:t>Растительность</a:t>
          </a:r>
        </a:p>
      </dgm:t>
    </dgm:pt>
    <dgm:pt modelId="{98F705BF-F53E-419B-A113-918E5C1B15FA}" type="parTrans" cxnId="{B951D6D0-235C-4A87-B2E1-5C6B349D195B}">
      <dgm:prSet/>
      <dgm:spPr/>
      <dgm:t>
        <a:bodyPr/>
        <a:lstStyle/>
        <a:p>
          <a:endParaRPr lang="ru-RU"/>
        </a:p>
      </dgm:t>
    </dgm:pt>
    <dgm:pt modelId="{736C52C9-E1CC-468C-862C-15C75F2DCBEF}" type="sibTrans" cxnId="{B951D6D0-235C-4A87-B2E1-5C6B349D195B}">
      <dgm:prSet/>
      <dgm:spPr/>
      <dgm:t>
        <a:bodyPr/>
        <a:lstStyle/>
        <a:p>
          <a:endParaRPr lang="ru-RU"/>
        </a:p>
      </dgm:t>
    </dgm:pt>
    <dgm:pt modelId="{1972BDCA-4B5C-4D1B-8A74-32062356FD33}">
      <dgm:prSet/>
      <dgm:spPr/>
      <dgm:t>
        <a:bodyPr/>
        <a:lstStyle/>
        <a:p>
          <a:r>
            <a:rPr lang="ru-RU" dirty="0"/>
            <a:t>Животные</a:t>
          </a:r>
        </a:p>
      </dgm:t>
    </dgm:pt>
    <dgm:pt modelId="{CB4ED983-4C38-45AC-BE68-D6E0D1B3AA44}" type="parTrans" cxnId="{592DA459-E9F4-4F55-A93F-E6FABB9EC4C7}">
      <dgm:prSet/>
      <dgm:spPr/>
      <dgm:t>
        <a:bodyPr/>
        <a:lstStyle/>
        <a:p>
          <a:endParaRPr lang="ru-RU"/>
        </a:p>
      </dgm:t>
    </dgm:pt>
    <dgm:pt modelId="{77C8091E-F273-4A83-9FDE-211FB1C85480}" type="sibTrans" cxnId="{592DA459-E9F4-4F55-A93F-E6FABB9EC4C7}">
      <dgm:prSet/>
      <dgm:spPr/>
      <dgm:t>
        <a:bodyPr/>
        <a:lstStyle/>
        <a:p>
          <a:endParaRPr lang="ru-RU"/>
        </a:p>
      </dgm:t>
    </dgm:pt>
    <dgm:pt modelId="{DA17C62F-2243-4CA3-92FE-685D70A35718}">
      <dgm:prSet/>
      <dgm:spPr/>
      <dgm:t>
        <a:bodyPr/>
        <a:lstStyle/>
        <a:p>
          <a:r>
            <a:rPr lang="ru-RU" dirty="0"/>
            <a:t>Автомобили</a:t>
          </a:r>
        </a:p>
      </dgm:t>
    </dgm:pt>
    <dgm:pt modelId="{4CBF88A3-03BB-49F3-827D-653F517FD283}" type="parTrans" cxnId="{2348FEDE-4C22-4254-B008-E070975D8875}">
      <dgm:prSet/>
      <dgm:spPr/>
      <dgm:t>
        <a:bodyPr/>
        <a:lstStyle/>
        <a:p>
          <a:endParaRPr lang="ru-RU"/>
        </a:p>
      </dgm:t>
    </dgm:pt>
    <dgm:pt modelId="{03256031-DC0F-4C21-BD61-01C5EE5C308B}" type="sibTrans" cxnId="{2348FEDE-4C22-4254-B008-E070975D8875}">
      <dgm:prSet/>
      <dgm:spPr/>
      <dgm:t>
        <a:bodyPr/>
        <a:lstStyle/>
        <a:p>
          <a:endParaRPr lang="ru-RU"/>
        </a:p>
      </dgm:t>
    </dgm:pt>
    <dgm:pt modelId="{0B035523-0F38-4840-94A1-C6E068F9A860}">
      <dgm:prSet/>
      <dgm:spPr/>
      <dgm:t>
        <a:bodyPr/>
        <a:lstStyle/>
        <a:p>
          <a:r>
            <a:rPr lang="ru-RU" dirty="0"/>
            <a:t>Строительство</a:t>
          </a:r>
        </a:p>
      </dgm:t>
    </dgm:pt>
    <dgm:pt modelId="{EA7DB296-AAB5-4DED-B0E7-372B7494A962}" type="parTrans" cxnId="{485654A9-EA9D-44B7-B069-E5A5982C7B51}">
      <dgm:prSet/>
      <dgm:spPr/>
      <dgm:t>
        <a:bodyPr/>
        <a:lstStyle/>
        <a:p>
          <a:endParaRPr lang="ru-RU"/>
        </a:p>
      </dgm:t>
    </dgm:pt>
    <dgm:pt modelId="{3C933F39-F827-4641-965E-B8885281598A}" type="sibTrans" cxnId="{485654A9-EA9D-44B7-B069-E5A5982C7B51}">
      <dgm:prSet/>
      <dgm:spPr/>
      <dgm:t>
        <a:bodyPr/>
        <a:lstStyle/>
        <a:p>
          <a:endParaRPr lang="ru-RU"/>
        </a:p>
      </dgm:t>
    </dgm:pt>
    <dgm:pt modelId="{8DEE5DA5-2A11-47B5-9E5F-3D23A2D6793E}">
      <dgm:prSet/>
      <dgm:spPr/>
      <dgm:t>
        <a:bodyPr/>
        <a:lstStyle/>
        <a:p>
          <a:r>
            <a:rPr lang="ru-RU" dirty="0"/>
            <a:t>Электроприборы</a:t>
          </a:r>
        </a:p>
      </dgm:t>
    </dgm:pt>
    <dgm:pt modelId="{6AF6792B-C0B8-46FA-92F3-4CB07C24C1FB}" type="parTrans" cxnId="{0AA29C6B-A446-4366-BE31-6990538763A0}">
      <dgm:prSet/>
      <dgm:spPr/>
      <dgm:t>
        <a:bodyPr/>
        <a:lstStyle/>
        <a:p>
          <a:endParaRPr lang="ru-RU"/>
        </a:p>
      </dgm:t>
    </dgm:pt>
    <dgm:pt modelId="{2A003A02-BCCC-4042-82DF-050B832BD552}" type="sibTrans" cxnId="{0AA29C6B-A446-4366-BE31-6990538763A0}">
      <dgm:prSet/>
      <dgm:spPr/>
      <dgm:t>
        <a:bodyPr/>
        <a:lstStyle/>
        <a:p>
          <a:endParaRPr lang="ru-RU"/>
        </a:p>
      </dgm:t>
    </dgm:pt>
    <dgm:pt modelId="{C772313B-C756-4B27-9046-82AB6C8BB575}" type="pres">
      <dgm:prSet presAssocID="{CEDDE093-BF96-4BE8-8E36-31BEDE998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8B552C-0056-4CB4-98D7-63F16A53000C}" type="pres">
      <dgm:prSet presAssocID="{046A54FE-44A5-45BC-B062-029D6B21A4CD}" presName="hierRoot1" presStyleCnt="0">
        <dgm:presLayoutVars>
          <dgm:hierBranch val="init"/>
        </dgm:presLayoutVars>
      </dgm:prSet>
      <dgm:spPr/>
    </dgm:pt>
    <dgm:pt modelId="{9AD5BFC3-1A5C-46A8-84FF-82D406C69802}" type="pres">
      <dgm:prSet presAssocID="{046A54FE-44A5-45BC-B062-029D6B21A4CD}" presName="rootComposite1" presStyleCnt="0"/>
      <dgm:spPr/>
    </dgm:pt>
    <dgm:pt modelId="{D2BEC8C1-5890-4C4A-A035-EA832C1E32DC}" type="pres">
      <dgm:prSet presAssocID="{046A54FE-44A5-45BC-B062-029D6B21A4CD}" presName="rootText1" presStyleLbl="node0" presStyleIdx="0" presStyleCnt="1" custLinFactNeighborX="17233" custLinFactNeighborY="-13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CEFF5-7455-418F-AF23-24FF8EDEB182}" type="pres">
      <dgm:prSet presAssocID="{046A54FE-44A5-45BC-B062-029D6B21A4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FA5B87-7032-4741-9010-747A3ECB2EA2}" type="pres">
      <dgm:prSet presAssocID="{046A54FE-44A5-45BC-B062-029D6B21A4CD}" presName="hierChild2" presStyleCnt="0"/>
      <dgm:spPr/>
    </dgm:pt>
    <dgm:pt modelId="{ED5F7525-4C52-4E5A-BEB7-0B79BC8E623D}" type="pres">
      <dgm:prSet presAssocID="{046A54FE-44A5-45BC-B062-029D6B21A4CD}" presName="hierChild3" presStyleCnt="0"/>
      <dgm:spPr/>
    </dgm:pt>
    <dgm:pt modelId="{FD678088-EBC5-4324-BB30-CD5BDB017C3F}" type="pres">
      <dgm:prSet presAssocID="{1BD0377C-7E44-4438-9DD6-56AB0845B610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33583D55-1EEA-4964-9EA2-57B04FFCFBBC}" type="pres">
      <dgm:prSet presAssocID="{A810F4D1-334E-455A-A423-72606A64D114}" presName="hierRoot3" presStyleCnt="0">
        <dgm:presLayoutVars>
          <dgm:hierBranch val="init"/>
        </dgm:presLayoutVars>
      </dgm:prSet>
      <dgm:spPr/>
    </dgm:pt>
    <dgm:pt modelId="{3854D8AE-5B06-42AA-86AA-9859F327C86B}" type="pres">
      <dgm:prSet presAssocID="{A810F4D1-334E-455A-A423-72606A64D114}" presName="rootComposite3" presStyleCnt="0"/>
      <dgm:spPr/>
    </dgm:pt>
    <dgm:pt modelId="{BE2A7312-A0EC-49A2-8C27-6FAF18D83A69}" type="pres">
      <dgm:prSet presAssocID="{A810F4D1-334E-455A-A423-72606A64D114}" presName="rootText3" presStyleLbl="asst1" presStyleIdx="0" presStyleCnt="2" custLinFactNeighborX="18489" custLinFactNeighborY="-52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D8AC3-6544-4D5B-8701-1BC047A13C28}" type="pres">
      <dgm:prSet presAssocID="{A810F4D1-334E-455A-A423-72606A64D11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783A2E2-F055-4BAC-BC08-4F06E6B3368F}" type="pres">
      <dgm:prSet presAssocID="{A810F4D1-334E-455A-A423-72606A64D114}" presName="hierChild6" presStyleCnt="0"/>
      <dgm:spPr/>
    </dgm:pt>
    <dgm:pt modelId="{747FC328-C610-4EB7-964F-8F834DA36CC2}" type="pres">
      <dgm:prSet presAssocID="{C1B8E384-F9B5-4F5E-A19D-772C67E25DBA}" presName="Name37" presStyleLbl="parChTrans1D3" presStyleIdx="0" presStyleCnt="4"/>
      <dgm:spPr/>
      <dgm:t>
        <a:bodyPr/>
        <a:lstStyle/>
        <a:p>
          <a:endParaRPr lang="ru-RU"/>
        </a:p>
      </dgm:t>
    </dgm:pt>
    <dgm:pt modelId="{CF45FC00-127D-40B0-BAD0-A4DAF2972786}" type="pres">
      <dgm:prSet presAssocID="{8679FF81-5715-400C-B50F-AD534DF878BA}" presName="hierRoot2" presStyleCnt="0">
        <dgm:presLayoutVars>
          <dgm:hierBranch val="init"/>
        </dgm:presLayoutVars>
      </dgm:prSet>
      <dgm:spPr/>
    </dgm:pt>
    <dgm:pt modelId="{51038C73-C231-4B95-A9B3-186E6234F624}" type="pres">
      <dgm:prSet presAssocID="{8679FF81-5715-400C-B50F-AD534DF878BA}" presName="rootComposite" presStyleCnt="0"/>
      <dgm:spPr/>
    </dgm:pt>
    <dgm:pt modelId="{A9BB9D80-02D6-4418-9437-AB980F75305A}" type="pres">
      <dgm:prSet presAssocID="{8679FF81-5715-400C-B50F-AD534DF878BA}" presName="rootText" presStyleLbl="node3" presStyleIdx="0" presStyleCnt="4" custLinFactNeighborX="-16697" custLinFactNeighborY="-63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138D2B-161F-4085-B842-B800A4AFBB1D}" type="pres">
      <dgm:prSet presAssocID="{8679FF81-5715-400C-B50F-AD534DF878BA}" presName="rootConnector" presStyleLbl="node3" presStyleIdx="0" presStyleCnt="4"/>
      <dgm:spPr/>
      <dgm:t>
        <a:bodyPr/>
        <a:lstStyle/>
        <a:p>
          <a:endParaRPr lang="ru-RU"/>
        </a:p>
      </dgm:t>
    </dgm:pt>
    <dgm:pt modelId="{2CBC6EC6-AAA3-4A7F-B7A7-E2BFF0BEA485}" type="pres">
      <dgm:prSet presAssocID="{8679FF81-5715-400C-B50F-AD534DF878BA}" presName="hierChild4" presStyleCnt="0"/>
      <dgm:spPr/>
    </dgm:pt>
    <dgm:pt modelId="{F7D2466E-4945-4830-B888-FDAAA9E6120C}" type="pres">
      <dgm:prSet presAssocID="{1003DAA1-92DE-4188-995F-224CAB18F5D9}" presName="Name37" presStyleLbl="parChTrans1D4" presStyleIdx="0" presStyleCnt="8"/>
      <dgm:spPr/>
      <dgm:t>
        <a:bodyPr/>
        <a:lstStyle/>
        <a:p>
          <a:endParaRPr lang="ru-RU"/>
        </a:p>
      </dgm:t>
    </dgm:pt>
    <dgm:pt modelId="{CEE705B5-F035-4D31-8C0D-21D2800ABF3E}" type="pres">
      <dgm:prSet presAssocID="{F1B26E96-3E10-446F-B50E-A802C7BC30C6}" presName="hierRoot2" presStyleCnt="0">
        <dgm:presLayoutVars>
          <dgm:hierBranch val="init"/>
        </dgm:presLayoutVars>
      </dgm:prSet>
      <dgm:spPr/>
    </dgm:pt>
    <dgm:pt modelId="{328F4CD5-6B38-4EAE-B938-0A42BC6D280F}" type="pres">
      <dgm:prSet presAssocID="{F1B26E96-3E10-446F-B50E-A802C7BC30C6}" presName="rootComposite" presStyleCnt="0"/>
      <dgm:spPr/>
    </dgm:pt>
    <dgm:pt modelId="{7250D5C0-3B69-4BDF-AD0D-D5A0BB65E132}" type="pres">
      <dgm:prSet presAssocID="{F1B26E96-3E10-446F-B50E-A802C7BC30C6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75F9D-01A8-4B87-AFB3-79740C02A9AD}" type="pres">
      <dgm:prSet presAssocID="{F1B26E96-3E10-446F-B50E-A802C7BC30C6}" presName="rootConnector" presStyleLbl="node4" presStyleIdx="0" presStyleCnt="8"/>
      <dgm:spPr/>
      <dgm:t>
        <a:bodyPr/>
        <a:lstStyle/>
        <a:p>
          <a:endParaRPr lang="ru-RU"/>
        </a:p>
      </dgm:t>
    </dgm:pt>
    <dgm:pt modelId="{FDE3AA33-5039-40CE-9FFD-CCE0ED529649}" type="pres">
      <dgm:prSet presAssocID="{F1B26E96-3E10-446F-B50E-A802C7BC30C6}" presName="hierChild4" presStyleCnt="0"/>
      <dgm:spPr/>
    </dgm:pt>
    <dgm:pt modelId="{E045AD9B-8F70-4E7E-9AC3-74FA6BAB4B1C}" type="pres">
      <dgm:prSet presAssocID="{F1B26E96-3E10-446F-B50E-A802C7BC30C6}" presName="hierChild5" presStyleCnt="0"/>
      <dgm:spPr/>
    </dgm:pt>
    <dgm:pt modelId="{E34B8A4A-0A39-4568-9AD0-D5CCB3002260}" type="pres">
      <dgm:prSet presAssocID="{98F705BF-F53E-419B-A113-918E5C1B15FA}" presName="Name37" presStyleLbl="parChTrans1D4" presStyleIdx="1" presStyleCnt="8"/>
      <dgm:spPr/>
      <dgm:t>
        <a:bodyPr/>
        <a:lstStyle/>
        <a:p>
          <a:endParaRPr lang="ru-RU"/>
        </a:p>
      </dgm:t>
    </dgm:pt>
    <dgm:pt modelId="{973B3FB9-470D-4DC5-BE88-2DFEB07E7AC1}" type="pres">
      <dgm:prSet presAssocID="{A7F7B440-F56E-4501-8DE3-74591DB1B818}" presName="hierRoot2" presStyleCnt="0">
        <dgm:presLayoutVars>
          <dgm:hierBranch val="init"/>
        </dgm:presLayoutVars>
      </dgm:prSet>
      <dgm:spPr/>
    </dgm:pt>
    <dgm:pt modelId="{7CD738E8-3483-43C4-B0DE-DE61AAFCFD01}" type="pres">
      <dgm:prSet presAssocID="{A7F7B440-F56E-4501-8DE3-74591DB1B818}" presName="rootComposite" presStyleCnt="0"/>
      <dgm:spPr/>
    </dgm:pt>
    <dgm:pt modelId="{63D38AE7-64C1-4BC9-A3F6-F187BA67EB29}" type="pres">
      <dgm:prSet presAssocID="{A7F7B440-F56E-4501-8DE3-74591DB1B818}" presName="rootText" presStyleLbl="node4" presStyleIdx="1" presStyleCnt="8" custLinFactNeighborX="-378" custLinFactNeighborY="-17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FBB8E-F388-4942-B110-805626B57A61}" type="pres">
      <dgm:prSet presAssocID="{A7F7B440-F56E-4501-8DE3-74591DB1B818}" presName="rootConnector" presStyleLbl="node4" presStyleIdx="1" presStyleCnt="8"/>
      <dgm:spPr/>
      <dgm:t>
        <a:bodyPr/>
        <a:lstStyle/>
        <a:p>
          <a:endParaRPr lang="ru-RU"/>
        </a:p>
      </dgm:t>
    </dgm:pt>
    <dgm:pt modelId="{28184788-B5AE-4789-B63F-9DE003F39FF1}" type="pres">
      <dgm:prSet presAssocID="{A7F7B440-F56E-4501-8DE3-74591DB1B818}" presName="hierChild4" presStyleCnt="0"/>
      <dgm:spPr/>
    </dgm:pt>
    <dgm:pt modelId="{CEE9F304-BE47-4DAB-A697-D65F2686D0D7}" type="pres">
      <dgm:prSet presAssocID="{A7F7B440-F56E-4501-8DE3-74591DB1B818}" presName="hierChild5" presStyleCnt="0"/>
      <dgm:spPr/>
    </dgm:pt>
    <dgm:pt modelId="{A1754B15-84ED-49CC-96E0-3CAC6EEEF4E6}" type="pres">
      <dgm:prSet presAssocID="{CB4ED983-4C38-45AC-BE68-D6E0D1B3AA44}" presName="Name37" presStyleLbl="parChTrans1D4" presStyleIdx="2" presStyleCnt="8"/>
      <dgm:spPr/>
      <dgm:t>
        <a:bodyPr/>
        <a:lstStyle/>
        <a:p>
          <a:endParaRPr lang="ru-RU"/>
        </a:p>
      </dgm:t>
    </dgm:pt>
    <dgm:pt modelId="{703F2E42-0A77-40F9-95D8-15FBFEF07235}" type="pres">
      <dgm:prSet presAssocID="{1972BDCA-4B5C-4D1B-8A74-32062356FD33}" presName="hierRoot2" presStyleCnt="0">
        <dgm:presLayoutVars>
          <dgm:hierBranch val="init"/>
        </dgm:presLayoutVars>
      </dgm:prSet>
      <dgm:spPr/>
    </dgm:pt>
    <dgm:pt modelId="{6920FB28-83C5-4A2B-AAE9-7B9935334EB5}" type="pres">
      <dgm:prSet presAssocID="{1972BDCA-4B5C-4D1B-8A74-32062356FD33}" presName="rootComposite" presStyleCnt="0"/>
      <dgm:spPr/>
    </dgm:pt>
    <dgm:pt modelId="{3C5ECD61-5CD1-4249-A341-43A82C72743B}" type="pres">
      <dgm:prSet presAssocID="{1972BDCA-4B5C-4D1B-8A74-32062356FD33}" presName="rootText" presStyleLbl="node4" presStyleIdx="2" presStyleCnt="8" custLinFactNeighborX="43351" custLinFactNeighborY="-21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4ADCC-6DFA-4468-8878-0B22C7563385}" type="pres">
      <dgm:prSet presAssocID="{1972BDCA-4B5C-4D1B-8A74-32062356FD33}" presName="rootConnector" presStyleLbl="node4" presStyleIdx="2" presStyleCnt="8"/>
      <dgm:spPr/>
      <dgm:t>
        <a:bodyPr/>
        <a:lstStyle/>
        <a:p>
          <a:endParaRPr lang="ru-RU"/>
        </a:p>
      </dgm:t>
    </dgm:pt>
    <dgm:pt modelId="{58067FC8-B04C-49D1-9918-46B551605073}" type="pres">
      <dgm:prSet presAssocID="{1972BDCA-4B5C-4D1B-8A74-32062356FD33}" presName="hierChild4" presStyleCnt="0"/>
      <dgm:spPr/>
    </dgm:pt>
    <dgm:pt modelId="{41060CBD-AEB9-4C6F-8B81-CE4A298884C1}" type="pres">
      <dgm:prSet presAssocID="{1972BDCA-4B5C-4D1B-8A74-32062356FD33}" presName="hierChild5" presStyleCnt="0"/>
      <dgm:spPr/>
    </dgm:pt>
    <dgm:pt modelId="{97F470F6-F19A-4434-AE7A-F6C0700BBA65}" type="pres">
      <dgm:prSet presAssocID="{8679FF81-5715-400C-B50F-AD534DF878BA}" presName="hierChild5" presStyleCnt="0"/>
      <dgm:spPr/>
    </dgm:pt>
    <dgm:pt modelId="{696569F6-E55C-4531-972D-434F6E77DFE1}" type="pres">
      <dgm:prSet presAssocID="{91C0DB1B-E691-44BD-A72B-BC851A335EE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6C4055D0-0358-431F-A365-3531EC657161}" type="pres">
      <dgm:prSet presAssocID="{91DC6733-13FD-4E2E-8EC1-5F8D4F12E826}" presName="hierRoot2" presStyleCnt="0">
        <dgm:presLayoutVars>
          <dgm:hierBranch val="init"/>
        </dgm:presLayoutVars>
      </dgm:prSet>
      <dgm:spPr/>
    </dgm:pt>
    <dgm:pt modelId="{619990AF-74AA-489A-948E-ABE9AD3A6450}" type="pres">
      <dgm:prSet presAssocID="{91DC6733-13FD-4E2E-8EC1-5F8D4F12E826}" presName="rootComposite" presStyleCnt="0"/>
      <dgm:spPr/>
    </dgm:pt>
    <dgm:pt modelId="{7E29EE40-6D27-4378-908E-FE4E3CF9AB37}" type="pres">
      <dgm:prSet presAssocID="{91DC6733-13FD-4E2E-8EC1-5F8D4F12E826}" presName="rootText" presStyleLbl="node3" presStyleIdx="1" presStyleCnt="4" custLinFactNeighborX="75782" custLinFactNeighborY="-91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66C59-B7AB-4D33-BA1A-C16545F217E3}" type="pres">
      <dgm:prSet presAssocID="{91DC6733-13FD-4E2E-8EC1-5F8D4F12E826}" presName="rootConnector" presStyleLbl="node3" presStyleIdx="1" presStyleCnt="4"/>
      <dgm:spPr/>
      <dgm:t>
        <a:bodyPr/>
        <a:lstStyle/>
        <a:p>
          <a:endParaRPr lang="ru-RU"/>
        </a:p>
      </dgm:t>
    </dgm:pt>
    <dgm:pt modelId="{E8C23E3F-DEE1-4BD0-8D3B-3DDB9201369B}" type="pres">
      <dgm:prSet presAssocID="{91DC6733-13FD-4E2E-8EC1-5F8D4F12E826}" presName="hierChild4" presStyleCnt="0"/>
      <dgm:spPr/>
    </dgm:pt>
    <dgm:pt modelId="{F7DA1A34-306A-4026-B1B8-30B6F55D8598}" type="pres">
      <dgm:prSet presAssocID="{8A2BC147-02D9-4E63-814F-96CC62B73A32}" presName="Name37" presStyleLbl="parChTrans1D4" presStyleIdx="3" presStyleCnt="8"/>
      <dgm:spPr/>
      <dgm:t>
        <a:bodyPr/>
        <a:lstStyle/>
        <a:p>
          <a:endParaRPr lang="ru-RU"/>
        </a:p>
      </dgm:t>
    </dgm:pt>
    <dgm:pt modelId="{C0A40A3B-A29C-48AE-B663-41AF6B50D540}" type="pres">
      <dgm:prSet presAssocID="{9D718B9F-56E1-4635-9143-F94B1273736B}" presName="hierRoot2" presStyleCnt="0">
        <dgm:presLayoutVars>
          <dgm:hierBranch val="init"/>
        </dgm:presLayoutVars>
      </dgm:prSet>
      <dgm:spPr/>
    </dgm:pt>
    <dgm:pt modelId="{AFFBD6ED-BCFD-4544-A552-E526D5DE3DF8}" type="pres">
      <dgm:prSet presAssocID="{9D718B9F-56E1-4635-9143-F94B1273736B}" presName="rootComposite" presStyleCnt="0"/>
      <dgm:spPr/>
    </dgm:pt>
    <dgm:pt modelId="{6CBA8521-4FCC-4AF9-A343-F6DF3CB49751}" type="pres">
      <dgm:prSet presAssocID="{9D718B9F-56E1-4635-9143-F94B1273736B}" presName="rootText" presStyleLbl="node4" presStyleIdx="3" presStyleCnt="8" custLinFactY="-23264" custLinFactNeighborX="-594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269AC-D0B2-474D-95EF-9EF6BCEB4E99}" type="pres">
      <dgm:prSet presAssocID="{9D718B9F-56E1-4635-9143-F94B1273736B}" presName="rootConnector" presStyleLbl="node4" presStyleIdx="3" presStyleCnt="8"/>
      <dgm:spPr/>
      <dgm:t>
        <a:bodyPr/>
        <a:lstStyle/>
        <a:p>
          <a:endParaRPr lang="ru-RU"/>
        </a:p>
      </dgm:t>
    </dgm:pt>
    <dgm:pt modelId="{58FFF95F-ADCF-4386-A9C6-3AC18659CE43}" type="pres">
      <dgm:prSet presAssocID="{9D718B9F-56E1-4635-9143-F94B1273736B}" presName="hierChild4" presStyleCnt="0"/>
      <dgm:spPr/>
    </dgm:pt>
    <dgm:pt modelId="{E8D1B711-2083-4971-9EDA-2741F7D16352}" type="pres">
      <dgm:prSet presAssocID="{9D718B9F-56E1-4635-9143-F94B1273736B}" presName="hierChild5" presStyleCnt="0"/>
      <dgm:spPr/>
    </dgm:pt>
    <dgm:pt modelId="{1192E09E-371A-4198-B58C-492781395204}" type="pres">
      <dgm:prSet presAssocID="{65565BF2-217D-4553-BAD6-3340061ACBBC}" presName="Name37" presStyleLbl="parChTrans1D4" presStyleIdx="4" presStyleCnt="8"/>
      <dgm:spPr/>
      <dgm:t>
        <a:bodyPr/>
        <a:lstStyle/>
        <a:p>
          <a:endParaRPr lang="ru-RU"/>
        </a:p>
      </dgm:t>
    </dgm:pt>
    <dgm:pt modelId="{072CC687-B5ED-4C04-990A-1416DC84CEA4}" type="pres">
      <dgm:prSet presAssocID="{1943C1BC-256F-4284-9234-83498FAA80CA}" presName="hierRoot2" presStyleCnt="0">
        <dgm:presLayoutVars>
          <dgm:hierBranch val="init"/>
        </dgm:presLayoutVars>
      </dgm:prSet>
      <dgm:spPr/>
    </dgm:pt>
    <dgm:pt modelId="{3AA9E138-BED2-4410-A259-58196D5B47FF}" type="pres">
      <dgm:prSet presAssocID="{1943C1BC-256F-4284-9234-83498FAA80CA}" presName="rootComposite" presStyleCnt="0"/>
      <dgm:spPr/>
    </dgm:pt>
    <dgm:pt modelId="{1C219806-707F-4F84-A090-BCEAF9E5672C}" type="pres">
      <dgm:prSet presAssocID="{1943C1BC-256F-4284-9234-83498FAA80CA}" presName="rootText" presStyleLbl="node4" presStyleIdx="4" presStyleCnt="8" custLinFactY="20375" custLinFactNeighborX="714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B3172D-A418-4294-B48B-C5644BB4C71F}" type="pres">
      <dgm:prSet presAssocID="{1943C1BC-256F-4284-9234-83498FAA80CA}" presName="rootConnector" presStyleLbl="node4" presStyleIdx="4" presStyleCnt="8"/>
      <dgm:spPr/>
      <dgm:t>
        <a:bodyPr/>
        <a:lstStyle/>
        <a:p>
          <a:endParaRPr lang="ru-RU"/>
        </a:p>
      </dgm:t>
    </dgm:pt>
    <dgm:pt modelId="{63A8D322-680C-4309-9E37-7B48C0FEF045}" type="pres">
      <dgm:prSet presAssocID="{1943C1BC-256F-4284-9234-83498FAA80CA}" presName="hierChild4" presStyleCnt="0"/>
      <dgm:spPr/>
    </dgm:pt>
    <dgm:pt modelId="{2755A1DC-14CD-4529-B477-B1836B8C8E20}" type="pres">
      <dgm:prSet presAssocID="{1943C1BC-256F-4284-9234-83498FAA80CA}" presName="hierChild5" presStyleCnt="0"/>
      <dgm:spPr/>
    </dgm:pt>
    <dgm:pt modelId="{10EB8EB1-8AC2-4296-88F2-6623FF329174}" type="pres">
      <dgm:prSet presAssocID="{91DC6733-13FD-4E2E-8EC1-5F8D4F12E826}" presName="hierChild5" presStyleCnt="0"/>
      <dgm:spPr/>
    </dgm:pt>
    <dgm:pt modelId="{6EAD9156-D055-4661-B83C-8A0D9D2BA802}" type="pres">
      <dgm:prSet presAssocID="{A810F4D1-334E-455A-A423-72606A64D114}" presName="hierChild7" presStyleCnt="0"/>
      <dgm:spPr/>
    </dgm:pt>
    <dgm:pt modelId="{E413CDB2-A2D0-4E58-AA33-3483D7D32746}" type="pres">
      <dgm:prSet presAssocID="{4649E523-6D67-44B9-A98A-34B1C9A1E00D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67A966DD-1FC8-4E1B-9151-44BDC38E0A92}" type="pres">
      <dgm:prSet presAssocID="{CA1A5C3E-EEE9-4AFF-9D36-2D0929A276CD}" presName="hierRoot3" presStyleCnt="0">
        <dgm:presLayoutVars>
          <dgm:hierBranch val="init"/>
        </dgm:presLayoutVars>
      </dgm:prSet>
      <dgm:spPr/>
    </dgm:pt>
    <dgm:pt modelId="{A1C03419-8852-4E2F-8A21-FD1451BA9A3A}" type="pres">
      <dgm:prSet presAssocID="{CA1A5C3E-EEE9-4AFF-9D36-2D0929A276CD}" presName="rootComposite3" presStyleCnt="0"/>
      <dgm:spPr/>
    </dgm:pt>
    <dgm:pt modelId="{DD781028-74EC-43D8-B4FE-00C32C2F9E91}" type="pres">
      <dgm:prSet presAssocID="{CA1A5C3E-EEE9-4AFF-9D36-2D0929A276CD}" presName="rootText3" presStyleLbl="asst1" presStyleIdx="1" presStyleCnt="2" custLinFactX="3420" custLinFactNeighborX="100000" custLinFactNeighborY="-73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9D36F-55F9-4A9D-A5F8-728CEDEE30B1}" type="pres">
      <dgm:prSet presAssocID="{CA1A5C3E-EEE9-4AFF-9D36-2D0929A276C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BCA872A-FB96-4C0A-B6C3-3A36E88AE4B0}" type="pres">
      <dgm:prSet presAssocID="{CA1A5C3E-EEE9-4AFF-9D36-2D0929A276CD}" presName="hierChild6" presStyleCnt="0"/>
      <dgm:spPr/>
    </dgm:pt>
    <dgm:pt modelId="{09B3BDED-EC56-45A1-BB75-4B5A34B5A151}" type="pres">
      <dgm:prSet presAssocID="{C00A772F-3CE2-412E-9B86-371DB50BF60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6BC6838C-F06F-430F-BEAF-767CD88D680E}" type="pres">
      <dgm:prSet presAssocID="{BAB73065-3114-4A94-AC62-C862AB15AC24}" presName="hierRoot2" presStyleCnt="0">
        <dgm:presLayoutVars>
          <dgm:hierBranch val="init"/>
        </dgm:presLayoutVars>
      </dgm:prSet>
      <dgm:spPr/>
    </dgm:pt>
    <dgm:pt modelId="{6F4693A4-5F81-4F6A-951B-A4B50DBAE79C}" type="pres">
      <dgm:prSet presAssocID="{BAB73065-3114-4A94-AC62-C862AB15AC24}" presName="rootComposite" presStyleCnt="0"/>
      <dgm:spPr/>
    </dgm:pt>
    <dgm:pt modelId="{6D6F125C-45A5-42CD-AF4D-D282A9DF7DA4}" type="pres">
      <dgm:prSet presAssocID="{BAB73065-3114-4A94-AC62-C862AB15AC24}" presName="rootText" presStyleLbl="node3" presStyleIdx="2" presStyleCnt="4" custLinFactX="70806" custLinFactNeighborX="100000" custLinFactNeighborY="-22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32192-097B-40F0-8F05-1203CEA7B58E}" type="pres">
      <dgm:prSet presAssocID="{BAB73065-3114-4A94-AC62-C862AB15AC24}" presName="rootConnector" presStyleLbl="node3" presStyleIdx="2" presStyleCnt="4"/>
      <dgm:spPr/>
      <dgm:t>
        <a:bodyPr/>
        <a:lstStyle/>
        <a:p>
          <a:endParaRPr lang="ru-RU"/>
        </a:p>
      </dgm:t>
    </dgm:pt>
    <dgm:pt modelId="{D7FF196D-9BC8-47C2-93EB-A45F00FC1448}" type="pres">
      <dgm:prSet presAssocID="{BAB73065-3114-4A94-AC62-C862AB15AC24}" presName="hierChild4" presStyleCnt="0"/>
      <dgm:spPr/>
    </dgm:pt>
    <dgm:pt modelId="{AB7C9925-5C46-4ADE-9FE0-CFD04B28BBF5}" type="pres">
      <dgm:prSet presAssocID="{4CBF88A3-03BB-49F3-827D-653F517FD283}" presName="Name37" presStyleLbl="parChTrans1D4" presStyleIdx="5" presStyleCnt="8"/>
      <dgm:spPr/>
      <dgm:t>
        <a:bodyPr/>
        <a:lstStyle/>
        <a:p>
          <a:endParaRPr lang="ru-RU"/>
        </a:p>
      </dgm:t>
    </dgm:pt>
    <dgm:pt modelId="{2013E369-6A06-4FF2-9CA3-2D70F82FBC31}" type="pres">
      <dgm:prSet presAssocID="{DA17C62F-2243-4CA3-92FE-685D70A35718}" presName="hierRoot2" presStyleCnt="0">
        <dgm:presLayoutVars>
          <dgm:hierBranch val="init"/>
        </dgm:presLayoutVars>
      </dgm:prSet>
      <dgm:spPr/>
    </dgm:pt>
    <dgm:pt modelId="{8978A75A-1918-46F0-98E5-79D1461A6D35}" type="pres">
      <dgm:prSet presAssocID="{DA17C62F-2243-4CA3-92FE-685D70A35718}" presName="rootComposite" presStyleCnt="0"/>
      <dgm:spPr/>
    </dgm:pt>
    <dgm:pt modelId="{2FEF3685-C387-4321-923E-678F97BA9DB9}" type="pres">
      <dgm:prSet presAssocID="{DA17C62F-2243-4CA3-92FE-685D70A35718}" presName="rootText" presStyleLbl="node4" presStyleIdx="5" presStyleCnt="8" custLinFactY="170833" custLinFactNeighborX="73603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5E30B-967C-4CB4-AFC9-610FCE9ED55E}" type="pres">
      <dgm:prSet presAssocID="{DA17C62F-2243-4CA3-92FE-685D70A35718}" presName="rootConnector" presStyleLbl="node4" presStyleIdx="5" presStyleCnt="8"/>
      <dgm:spPr/>
      <dgm:t>
        <a:bodyPr/>
        <a:lstStyle/>
        <a:p>
          <a:endParaRPr lang="ru-RU"/>
        </a:p>
      </dgm:t>
    </dgm:pt>
    <dgm:pt modelId="{68B1B686-F7E0-46F9-9361-48E0D7D4E3F1}" type="pres">
      <dgm:prSet presAssocID="{DA17C62F-2243-4CA3-92FE-685D70A35718}" presName="hierChild4" presStyleCnt="0"/>
      <dgm:spPr/>
    </dgm:pt>
    <dgm:pt modelId="{3FD90EF0-FCB9-40D0-9E00-FC7EEC571413}" type="pres">
      <dgm:prSet presAssocID="{DA17C62F-2243-4CA3-92FE-685D70A35718}" presName="hierChild5" presStyleCnt="0"/>
      <dgm:spPr/>
    </dgm:pt>
    <dgm:pt modelId="{203B618E-70ED-4B22-BCA0-C54820C47DD0}" type="pres">
      <dgm:prSet presAssocID="{EA7DB296-AAB5-4DED-B0E7-372B7494A962}" presName="Name37" presStyleLbl="parChTrans1D4" presStyleIdx="6" presStyleCnt="8"/>
      <dgm:spPr/>
      <dgm:t>
        <a:bodyPr/>
        <a:lstStyle/>
        <a:p>
          <a:endParaRPr lang="ru-RU"/>
        </a:p>
      </dgm:t>
    </dgm:pt>
    <dgm:pt modelId="{9C033A51-6D16-4A64-8B23-477767E08B49}" type="pres">
      <dgm:prSet presAssocID="{0B035523-0F38-4840-94A1-C6E068F9A860}" presName="hierRoot2" presStyleCnt="0">
        <dgm:presLayoutVars>
          <dgm:hierBranch val="init"/>
        </dgm:presLayoutVars>
      </dgm:prSet>
      <dgm:spPr/>
    </dgm:pt>
    <dgm:pt modelId="{886120EA-DF5A-4498-B781-520E01FF731E}" type="pres">
      <dgm:prSet presAssocID="{0B035523-0F38-4840-94A1-C6E068F9A860}" presName="rootComposite" presStyleCnt="0"/>
      <dgm:spPr/>
    </dgm:pt>
    <dgm:pt modelId="{CC019738-CCC3-4FFD-B2DF-34B1ADF0258B}" type="pres">
      <dgm:prSet presAssocID="{0B035523-0F38-4840-94A1-C6E068F9A860}" presName="rootText" presStyleLbl="node4" presStyleIdx="6" presStyleCnt="8" custLinFactY="-100000" custLinFactNeighborX="8078" custLinFactNeighborY="-110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312694-D6D5-414F-B7EF-FB496C9B62C5}" type="pres">
      <dgm:prSet presAssocID="{0B035523-0F38-4840-94A1-C6E068F9A860}" presName="rootConnector" presStyleLbl="node4" presStyleIdx="6" presStyleCnt="8"/>
      <dgm:spPr/>
      <dgm:t>
        <a:bodyPr/>
        <a:lstStyle/>
        <a:p>
          <a:endParaRPr lang="ru-RU"/>
        </a:p>
      </dgm:t>
    </dgm:pt>
    <dgm:pt modelId="{B124CBAA-FBD2-4D99-9D4F-9A02EB2BCD0F}" type="pres">
      <dgm:prSet presAssocID="{0B035523-0F38-4840-94A1-C6E068F9A860}" presName="hierChild4" presStyleCnt="0"/>
      <dgm:spPr/>
    </dgm:pt>
    <dgm:pt modelId="{B7395382-3BCE-42B0-9D04-FC3C22462739}" type="pres">
      <dgm:prSet presAssocID="{0B035523-0F38-4840-94A1-C6E068F9A860}" presName="hierChild5" presStyleCnt="0"/>
      <dgm:spPr/>
    </dgm:pt>
    <dgm:pt modelId="{D3D70008-3334-4DBF-8807-25AF347534B3}" type="pres">
      <dgm:prSet presAssocID="{6AF6792B-C0B8-46FA-92F3-4CB07C24C1FB}" presName="Name37" presStyleLbl="parChTrans1D4" presStyleIdx="7" presStyleCnt="8"/>
      <dgm:spPr/>
      <dgm:t>
        <a:bodyPr/>
        <a:lstStyle/>
        <a:p>
          <a:endParaRPr lang="ru-RU"/>
        </a:p>
      </dgm:t>
    </dgm:pt>
    <dgm:pt modelId="{C568399A-D480-4F9E-A51C-F32C4E7A3E10}" type="pres">
      <dgm:prSet presAssocID="{8DEE5DA5-2A11-47B5-9E5F-3D23A2D6793E}" presName="hierRoot2" presStyleCnt="0">
        <dgm:presLayoutVars>
          <dgm:hierBranch val="init"/>
        </dgm:presLayoutVars>
      </dgm:prSet>
      <dgm:spPr/>
    </dgm:pt>
    <dgm:pt modelId="{A62F1283-875D-45FC-990E-B74193FF7264}" type="pres">
      <dgm:prSet presAssocID="{8DEE5DA5-2A11-47B5-9E5F-3D23A2D6793E}" presName="rootComposite" presStyleCnt="0"/>
      <dgm:spPr/>
    </dgm:pt>
    <dgm:pt modelId="{C3621D5B-4FC3-426F-8F73-16C62722EBE7}" type="pres">
      <dgm:prSet presAssocID="{8DEE5DA5-2A11-47B5-9E5F-3D23A2D6793E}" presName="rootText" presStyleLbl="node4" presStyleIdx="7" presStyleCnt="8" custLinFactY="-73126" custLinFactNeighborX="149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AA68B-398E-4076-9D1B-F6FB694F9399}" type="pres">
      <dgm:prSet presAssocID="{8DEE5DA5-2A11-47B5-9E5F-3D23A2D6793E}" presName="rootConnector" presStyleLbl="node4" presStyleIdx="7" presStyleCnt="8"/>
      <dgm:spPr/>
      <dgm:t>
        <a:bodyPr/>
        <a:lstStyle/>
        <a:p>
          <a:endParaRPr lang="ru-RU"/>
        </a:p>
      </dgm:t>
    </dgm:pt>
    <dgm:pt modelId="{B474A68F-78C0-4F5B-AC5B-62E1EFC79D0D}" type="pres">
      <dgm:prSet presAssocID="{8DEE5DA5-2A11-47B5-9E5F-3D23A2D6793E}" presName="hierChild4" presStyleCnt="0"/>
      <dgm:spPr/>
    </dgm:pt>
    <dgm:pt modelId="{8B605CDA-A6A0-4EA8-98C8-E8C64E2A6793}" type="pres">
      <dgm:prSet presAssocID="{8DEE5DA5-2A11-47B5-9E5F-3D23A2D6793E}" presName="hierChild5" presStyleCnt="0"/>
      <dgm:spPr/>
    </dgm:pt>
    <dgm:pt modelId="{61C627E9-9FCE-46AA-93EF-40D8897A4569}" type="pres">
      <dgm:prSet presAssocID="{BAB73065-3114-4A94-AC62-C862AB15AC24}" presName="hierChild5" presStyleCnt="0"/>
      <dgm:spPr/>
    </dgm:pt>
    <dgm:pt modelId="{424611D8-AE04-4A66-A59A-99DDE8223C43}" type="pres">
      <dgm:prSet presAssocID="{E2520FBD-F304-490F-B4AC-FA82216A1228}" presName="Name37" presStyleLbl="parChTrans1D3" presStyleIdx="3" presStyleCnt="4"/>
      <dgm:spPr/>
      <dgm:t>
        <a:bodyPr/>
        <a:lstStyle/>
        <a:p>
          <a:endParaRPr lang="ru-RU"/>
        </a:p>
      </dgm:t>
    </dgm:pt>
    <dgm:pt modelId="{397A55F4-A8B4-4E4E-ACCA-4582A66A0AF1}" type="pres">
      <dgm:prSet presAssocID="{EA0C4E0E-E231-4C84-8540-68E6675AD6C8}" presName="hierRoot2" presStyleCnt="0">
        <dgm:presLayoutVars>
          <dgm:hierBranch val="init"/>
        </dgm:presLayoutVars>
      </dgm:prSet>
      <dgm:spPr/>
    </dgm:pt>
    <dgm:pt modelId="{6C830B33-61E4-44FF-A8E7-E12504A4CD9D}" type="pres">
      <dgm:prSet presAssocID="{EA0C4E0E-E231-4C84-8540-68E6675AD6C8}" presName="rootComposite" presStyleCnt="0"/>
      <dgm:spPr/>
    </dgm:pt>
    <dgm:pt modelId="{1A947F0F-9841-48B2-B7FB-1BF729FA16A9}" type="pres">
      <dgm:prSet presAssocID="{EA0C4E0E-E231-4C84-8540-68E6675AD6C8}" presName="rootText" presStyleLbl="node3" presStyleIdx="3" presStyleCnt="4" custLinFactY="-5220" custLinFactNeighborX="-810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28363-8CF4-4114-BBBE-7BB8E1EB7A90}" type="pres">
      <dgm:prSet presAssocID="{EA0C4E0E-E231-4C84-8540-68E6675AD6C8}" presName="rootConnector" presStyleLbl="node3" presStyleIdx="3" presStyleCnt="4"/>
      <dgm:spPr/>
      <dgm:t>
        <a:bodyPr/>
        <a:lstStyle/>
        <a:p>
          <a:endParaRPr lang="ru-RU"/>
        </a:p>
      </dgm:t>
    </dgm:pt>
    <dgm:pt modelId="{4E631B1F-EEDD-4AD5-BB47-76892BC14149}" type="pres">
      <dgm:prSet presAssocID="{EA0C4E0E-E231-4C84-8540-68E6675AD6C8}" presName="hierChild4" presStyleCnt="0"/>
      <dgm:spPr/>
    </dgm:pt>
    <dgm:pt modelId="{E3F457A2-03AC-4E9D-BF61-513D5796E594}" type="pres">
      <dgm:prSet presAssocID="{EA0C4E0E-E231-4C84-8540-68E6675AD6C8}" presName="hierChild5" presStyleCnt="0"/>
      <dgm:spPr/>
    </dgm:pt>
    <dgm:pt modelId="{0C635CD3-EBE6-4CD6-B4B2-2A58455093B9}" type="pres">
      <dgm:prSet presAssocID="{CA1A5C3E-EEE9-4AFF-9D36-2D0929A276CD}" presName="hierChild7" presStyleCnt="0"/>
      <dgm:spPr/>
    </dgm:pt>
  </dgm:ptLst>
  <dgm:cxnLst>
    <dgm:cxn modelId="{BECF0C95-AC55-4AC1-8472-6443A78E347E}" type="presOf" srcId="{BAB73065-3114-4A94-AC62-C862AB15AC24}" destId="{FEE32192-097B-40F0-8F05-1203CEA7B58E}" srcOrd="1" destOrd="0" presId="urn:microsoft.com/office/officeart/2005/8/layout/orgChart1"/>
    <dgm:cxn modelId="{F9FFD8F0-7E3E-4DD0-B6A4-A717A83F460F}" type="presOf" srcId="{1943C1BC-256F-4284-9234-83498FAA80CA}" destId="{8EB3172D-A418-4294-B48B-C5644BB4C71F}" srcOrd="1" destOrd="0" presId="urn:microsoft.com/office/officeart/2005/8/layout/orgChart1"/>
    <dgm:cxn modelId="{994F08BE-1105-45AA-821D-5B0CD2036D97}" type="presOf" srcId="{046A54FE-44A5-45BC-B062-029D6B21A4CD}" destId="{D2BEC8C1-5890-4C4A-A035-EA832C1E32DC}" srcOrd="0" destOrd="0" presId="urn:microsoft.com/office/officeart/2005/8/layout/orgChart1"/>
    <dgm:cxn modelId="{973A3F5A-E046-4A69-97B8-CE76F92D0EBB}" type="presOf" srcId="{EA0C4E0E-E231-4C84-8540-68E6675AD6C8}" destId="{C9028363-8CF4-4114-BBBE-7BB8E1EB7A90}" srcOrd="1" destOrd="0" presId="urn:microsoft.com/office/officeart/2005/8/layout/orgChart1"/>
    <dgm:cxn modelId="{F4CE99E4-608B-4198-B4A9-89FB1FDB767C}" type="presOf" srcId="{65565BF2-217D-4553-BAD6-3340061ACBBC}" destId="{1192E09E-371A-4198-B58C-492781395204}" srcOrd="0" destOrd="0" presId="urn:microsoft.com/office/officeart/2005/8/layout/orgChart1"/>
    <dgm:cxn modelId="{CA2D7C45-0218-413C-8BE7-03FEA0920536}" type="presOf" srcId="{91DC6733-13FD-4E2E-8EC1-5F8D4F12E826}" destId="{0AF66C59-B7AB-4D33-BA1A-C16545F217E3}" srcOrd="1" destOrd="0" presId="urn:microsoft.com/office/officeart/2005/8/layout/orgChart1"/>
    <dgm:cxn modelId="{51E4164E-76AA-47E0-9CDB-109889FE2C19}" type="presOf" srcId="{A810F4D1-334E-455A-A423-72606A64D114}" destId="{6FDD8AC3-6544-4D5B-8701-1BC047A13C28}" srcOrd="1" destOrd="0" presId="urn:microsoft.com/office/officeart/2005/8/layout/orgChart1"/>
    <dgm:cxn modelId="{485654A9-EA9D-44B7-B069-E5A5982C7B51}" srcId="{BAB73065-3114-4A94-AC62-C862AB15AC24}" destId="{0B035523-0F38-4840-94A1-C6E068F9A860}" srcOrd="1" destOrd="0" parTransId="{EA7DB296-AAB5-4DED-B0E7-372B7494A962}" sibTransId="{3C933F39-F827-4641-965E-B8885281598A}"/>
    <dgm:cxn modelId="{2348FEDE-4C22-4254-B008-E070975D8875}" srcId="{BAB73065-3114-4A94-AC62-C862AB15AC24}" destId="{DA17C62F-2243-4CA3-92FE-685D70A35718}" srcOrd="0" destOrd="0" parTransId="{4CBF88A3-03BB-49F3-827D-653F517FD283}" sibTransId="{03256031-DC0F-4C21-BD61-01C5EE5C308B}"/>
    <dgm:cxn modelId="{C831AD46-9944-4ADC-9276-4E4C2471E443}" srcId="{8679FF81-5715-400C-B50F-AD534DF878BA}" destId="{F1B26E96-3E10-446F-B50E-A802C7BC30C6}" srcOrd="0" destOrd="0" parTransId="{1003DAA1-92DE-4188-995F-224CAB18F5D9}" sibTransId="{D277AD82-903A-4F4A-93B9-62FA38DBCF7C}"/>
    <dgm:cxn modelId="{F51E2D9B-9D7B-4041-8E27-A2DC16002A41}" type="presOf" srcId="{1003DAA1-92DE-4188-995F-224CAB18F5D9}" destId="{F7D2466E-4945-4830-B888-FDAAA9E6120C}" srcOrd="0" destOrd="0" presId="urn:microsoft.com/office/officeart/2005/8/layout/orgChart1"/>
    <dgm:cxn modelId="{B005BA75-98B1-4198-8FE1-28D7F33EA053}" srcId="{91DC6733-13FD-4E2E-8EC1-5F8D4F12E826}" destId="{1943C1BC-256F-4284-9234-83498FAA80CA}" srcOrd="1" destOrd="0" parTransId="{65565BF2-217D-4553-BAD6-3340061ACBBC}" sibTransId="{A3CF6B61-58B2-41F4-82A1-277062CA4C9D}"/>
    <dgm:cxn modelId="{1A77B45A-FACD-4E13-9DD3-E9DCEED1D6B1}" type="presOf" srcId="{8DEE5DA5-2A11-47B5-9E5F-3D23A2D6793E}" destId="{0AFAA68B-398E-4076-9D1B-F6FB694F9399}" srcOrd="1" destOrd="0" presId="urn:microsoft.com/office/officeart/2005/8/layout/orgChart1"/>
    <dgm:cxn modelId="{E51C098C-1EB5-4626-9DA1-1D2F412C67FD}" type="presOf" srcId="{CA1A5C3E-EEE9-4AFF-9D36-2D0929A276CD}" destId="{DD781028-74EC-43D8-B4FE-00C32C2F9E91}" srcOrd="0" destOrd="0" presId="urn:microsoft.com/office/officeart/2005/8/layout/orgChart1"/>
    <dgm:cxn modelId="{4323BC98-2745-43BA-B6DB-9DA8995BE46E}" type="presOf" srcId="{CEDDE093-BF96-4BE8-8E36-31BEDE99880E}" destId="{C772313B-C756-4B27-9046-82AB6C8BB575}" srcOrd="0" destOrd="0" presId="urn:microsoft.com/office/officeart/2005/8/layout/orgChart1"/>
    <dgm:cxn modelId="{BCA88FEA-D6A5-4F61-BAD7-704E0851B0B6}" type="presOf" srcId="{4CBF88A3-03BB-49F3-827D-653F517FD283}" destId="{AB7C9925-5C46-4ADE-9FE0-CFD04B28BBF5}" srcOrd="0" destOrd="0" presId="urn:microsoft.com/office/officeart/2005/8/layout/orgChart1"/>
    <dgm:cxn modelId="{6F70B621-3E30-4F73-8785-4D6B742F4182}" type="presOf" srcId="{046A54FE-44A5-45BC-B062-029D6B21A4CD}" destId="{EB0CEFF5-7455-418F-AF23-24FF8EDEB182}" srcOrd="1" destOrd="0" presId="urn:microsoft.com/office/officeart/2005/8/layout/orgChart1"/>
    <dgm:cxn modelId="{395958D6-A30A-4F1E-A7A5-1D428E7D47B1}" type="presOf" srcId="{EA0C4E0E-E231-4C84-8540-68E6675AD6C8}" destId="{1A947F0F-9841-48B2-B7FB-1BF729FA16A9}" srcOrd="0" destOrd="0" presId="urn:microsoft.com/office/officeart/2005/8/layout/orgChart1"/>
    <dgm:cxn modelId="{1BF9C6E6-2E4A-478F-92D6-2E10199EE4A8}" type="presOf" srcId="{A7F7B440-F56E-4501-8DE3-74591DB1B818}" destId="{880FBB8E-F388-4942-B110-805626B57A61}" srcOrd="1" destOrd="0" presId="urn:microsoft.com/office/officeart/2005/8/layout/orgChart1"/>
    <dgm:cxn modelId="{92904BBA-D350-470A-8D36-F788B5F38E25}" srcId="{CEDDE093-BF96-4BE8-8E36-31BEDE99880E}" destId="{046A54FE-44A5-45BC-B062-029D6B21A4CD}" srcOrd="0" destOrd="0" parTransId="{AAC14B69-7EE6-4967-A05E-F3F29192EE88}" sibTransId="{08D7B880-7EA0-4891-A00C-CE13B51C0628}"/>
    <dgm:cxn modelId="{2E84B192-584E-4BC1-8A1D-1D1A7E6DB1B5}" srcId="{046A54FE-44A5-45BC-B062-029D6B21A4CD}" destId="{A810F4D1-334E-455A-A423-72606A64D114}" srcOrd="0" destOrd="0" parTransId="{1BD0377C-7E44-4438-9DD6-56AB0845B610}" sibTransId="{09FA8A4D-9524-41AC-B866-B10DA95C8E57}"/>
    <dgm:cxn modelId="{72A543F6-C6CD-4AB4-93A1-A32F74247935}" type="presOf" srcId="{8A2BC147-02D9-4E63-814F-96CC62B73A32}" destId="{F7DA1A34-306A-4026-B1B8-30B6F55D8598}" srcOrd="0" destOrd="0" presId="urn:microsoft.com/office/officeart/2005/8/layout/orgChart1"/>
    <dgm:cxn modelId="{592DA459-E9F4-4F55-A93F-E6FABB9EC4C7}" srcId="{8679FF81-5715-400C-B50F-AD534DF878BA}" destId="{1972BDCA-4B5C-4D1B-8A74-32062356FD33}" srcOrd="2" destOrd="0" parTransId="{CB4ED983-4C38-45AC-BE68-D6E0D1B3AA44}" sibTransId="{77C8091E-F273-4A83-9FDE-211FB1C85480}"/>
    <dgm:cxn modelId="{B951D6D0-235C-4A87-B2E1-5C6B349D195B}" srcId="{8679FF81-5715-400C-B50F-AD534DF878BA}" destId="{A7F7B440-F56E-4501-8DE3-74591DB1B818}" srcOrd="1" destOrd="0" parTransId="{98F705BF-F53E-419B-A113-918E5C1B15FA}" sibTransId="{736C52C9-E1CC-468C-862C-15C75F2DCBEF}"/>
    <dgm:cxn modelId="{40C901CD-0BE2-4E29-9C48-70C9E2DEB279}" srcId="{91DC6733-13FD-4E2E-8EC1-5F8D4F12E826}" destId="{9D718B9F-56E1-4635-9143-F94B1273736B}" srcOrd="0" destOrd="0" parTransId="{8A2BC147-02D9-4E63-814F-96CC62B73A32}" sibTransId="{66137110-3A21-4C38-B01D-D729D8EEFAAF}"/>
    <dgm:cxn modelId="{49A10544-4227-4743-BC92-AF6205C052DA}" type="presOf" srcId="{8679FF81-5715-400C-B50F-AD534DF878BA}" destId="{A9BB9D80-02D6-4418-9437-AB980F75305A}" srcOrd="0" destOrd="0" presId="urn:microsoft.com/office/officeart/2005/8/layout/orgChart1"/>
    <dgm:cxn modelId="{D3B33838-D020-4B36-8C91-31CB9441F6D4}" type="presOf" srcId="{0B035523-0F38-4840-94A1-C6E068F9A860}" destId="{CC019738-CCC3-4FFD-B2DF-34B1ADF0258B}" srcOrd="0" destOrd="0" presId="urn:microsoft.com/office/officeart/2005/8/layout/orgChart1"/>
    <dgm:cxn modelId="{7FB6AFC2-26B7-4322-A46C-CEB601FE29A9}" type="presOf" srcId="{A810F4D1-334E-455A-A423-72606A64D114}" destId="{BE2A7312-A0EC-49A2-8C27-6FAF18D83A69}" srcOrd="0" destOrd="0" presId="urn:microsoft.com/office/officeart/2005/8/layout/orgChart1"/>
    <dgm:cxn modelId="{C6EA0C92-0B87-4CFC-B7E8-F58E7FBF7018}" type="presOf" srcId="{C1B8E384-F9B5-4F5E-A19D-772C67E25DBA}" destId="{747FC328-C610-4EB7-964F-8F834DA36CC2}" srcOrd="0" destOrd="0" presId="urn:microsoft.com/office/officeart/2005/8/layout/orgChart1"/>
    <dgm:cxn modelId="{2BCBE337-551C-43CA-97EF-73B46B96E85B}" type="presOf" srcId="{0B035523-0F38-4840-94A1-C6E068F9A860}" destId="{3F312694-D6D5-414F-B7EF-FB496C9B62C5}" srcOrd="1" destOrd="0" presId="urn:microsoft.com/office/officeart/2005/8/layout/orgChart1"/>
    <dgm:cxn modelId="{908360E6-22B9-4480-BD3F-8322C35B208D}" srcId="{CA1A5C3E-EEE9-4AFF-9D36-2D0929A276CD}" destId="{BAB73065-3114-4A94-AC62-C862AB15AC24}" srcOrd="0" destOrd="0" parTransId="{C00A772F-3CE2-412E-9B86-371DB50BF608}" sibTransId="{7C2A6ED3-9F37-415C-B840-C37F70BE6BF4}"/>
    <dgm:cxn modelId="{9A6FD048-65A4-4C34-9F91-4F1F46E6D8B0}" type="presOf" srcId="{DA17C62F-2243-4CA3-92FE-685D70A35718}" destId="{5FC5E30B-967C-4CB4-AFC9-610FCE9ED55E}" srcOrd="1" destOrd="0" presId="urn:microsoft.com/office/officeart/2005/8/layout/orgChart1"/>
    <dgm:cxn modelId="{EF492B74-CC88-41C1-84FB-F6DA0EABC985}" type="presOf" srcId="{98F705BF-F53E-419B-A113-918E5C1B15FA}" destId="{E34B8A4A-0A39-4568-9AD0-D5CCB3002260}" srcOrd="0" destOrd="0" presId="urn:microsoft.com/office/officeart/2005/8/layout/orgChart1"/>
    <dgm:cxn modelId="{BFDEEBB8-6207-4D0D-A823-439EB1E9E319}" type="presOf" srcId="{F1B26E96-3E10-446F-B50E-A802C7BC30C6}" destId="{CE875F9D-01A8-4B87-AFB3-79740C02A9AD}" srcOrd="1" destOrd="0" presId="urn:microsoft.com/office/officeart/2005/8/layout/orgChart1"/>
    <dgm:cxn modelId="{FE295EB1-CE17-4753-8180-84EFB100BADC}" type="presOf" srcId="{1BD0377C-7E44-4438-9DD6-56AB0845B610}" destId="{FD678088-EBC5-4324-BB30-CD5BDB017C3F}" srcOrd="0" destOrd="0" presId="urn:microsoft.com/office/officeart/2005/8/layout/orgChart1"/>
    <dgm:cxn modelId="{E7F3AD09-D8C6-41BD-9A36-30D434E29669}" srcId="{046A54FE-44A5-45BC-B062-029D6B21A4CD}" destId="{CA1A5C3E-EEE9-4AFF-9D36-2D0929A276CD}" srcOrd="1" destOrd="0" parTransId="{4649E523-6D67-44B9-A98A-34B1C9A1E00D}" sibTransId="{FD0EF31F-ADAA-42B5-B4B6-7ACBA5E90845}"/>
    <dgm:cxn modelId="{E2CEE417-D81E-464C-BA52-0BDA4BCA1FCA}" type="presOf" srcId="{EA7DB296-AAB5-4DED-B0E7-372B7494A962}" destId="{203B618E-70ED-4B22-BCA0-C54820C47DD0}" srcOrd="0" destOrd="0" presId="urn:microsoft.com/office/officeart/2005/8/layout/orgChart1"/>
    <dgm:cxn modelId="{81576633-87DC-4E08-84B7-5F60B014F1F9}" type="presOf" srcId="{9D718B9F-56E1-4635-9143-F94B1273736B}" destId="{6CBA8521-4FCC-4AF9-A343-F6DF3CB49751}" srcOrd="0" destOrd="0" presId="urn:microsoft.com/office/officeart/2005/8/layout/orgChart1"/>
    <dgm:cxn modelId="{5061DEC1-369D-448D-94A9-F6DEACF58193}" type="presOf" srcId="{F1B26E96-3E10-446F-B50E-A802C7BC30C6}" destId="{7250D5C0-3B69-4BDF-AD0D-D5A0BB65E132}" srcOrd="0" destOrd="0" presId="urn:microsoft.com/office/officeart/2005/8/layout/orgChart1"/>
    <dgm:cxn modelId="{02EB091D-795D-4DB6-A63E-5B4B9A00A420}" type="presOf" srcId="{CA1A5C3E-EEE9-4AFF-9D36-2D0929A276CD}" destId="{FA99D36F-55F9-4A9D-A5F8-728CEDEE30B1}" srcOrd="1" destOrd="0" presId="urn:microsoft.com/office/officeart/2005/8/layout/orgChart1"/>
    <dgm:cxn modelId="{C3DCA94A-CA30-4164-A7B8-8430DEC467B7}" type="presOf" srcId="{1972BDCA-4B5C-4D1B-8A74-32062356FD33}" destId="{3C5ECD61-5CD1-4249-A341-43A82C72743B}" srcOrd="0" destOrd="0" presId="urn:microsoft.com/office/officeart/2005/8/layout/orgChart1"/>
    <dgm:cxn modelId="{27591A8D-6FBF-408A-ADB9-4BA21BF78A2F}" type="presOf" srcId="{91C0DB1B-E691-44BD-A72B-BC851A335EEC}" destId="{696569F6-E55C-4531-972D-434F6E77DFE1}" srcOrd="0" destOrd="0" presId="urn:microsoft.com/office/officeart/2005/8/layout/orgChart1"/>
    <dgm:cxn modelId="{57BC8E6E-C47B-4393-BF6D-AA82A9296DB0}" type="presOf" srcId="{A7F7B440-F56E-4501-8DE3-74591DB1B818}" destId="{63D38AE7-64C1-4BC9-A3F6-F187BA67EB29}" srcOrd="0" destOrd="0" presId="urn:microsoft.com/office/officeart/2005/8/layout/orgChart1"/>
    <dgm:cxn modelId="{ED9F77E0-82A8-45DE-A0E3-3FEC8AB9C222}" srcId="{A810F4D1-334E-455A-A423-72606A64D114}" destId="{91DC6733-13FD-4E2E-8EC1-5F8D4F12E826}" srcOrd="1" destOrd="0" parTransId="{91C0DB1B-E691-44BD-A72B-BC851A335EEC}" sibTransId="{B0568AEC-9958-419C-94F7-BBE790557E0D}"/>
    <dgm:cxn modelId="{BF8DA05A-A267-4FC9-BE19-5D27A06F897D}" type="presOf" srcId="{6AF6792B-C0B8-46FA-92F3-4CB07C24C1FB}" destId="{D3D70008-3334-4DBF-8807-25AF347534B3}" srcOrd="0" destOrd="0" presId="urn:microsoft.com/office/officeart/2005/8/layout/orgChart1"/>
    <dgm:cxn modelId="{B5E9EEC4-F4A7-4609-97CD-E2C7598E69DC}" type="presOf" srcId="{4649E523-6D67-44B9-A98A-34B1C9A1E00D}" destId="{E413CDB2-A2D0-4E58-AA33-3483D7D32746}" srcOrd="0" destOrd="0" presId="urn:microsoft.com/office/officeart/2005/8/layout/orgChart1"/>
    <dgm:cxn modelId="{094A1240-AA18-4008-8F4E-1DBB2CDC55AC}" srcId="{CA1A5C3E-EEE9-4AFF-9D36-2D0929A276CD}" destId="{EA0C4E0E-E231-4C84-8540-68E6675AD6C8}" srcOrd="1" destOrd="0" parTransId="{E2520FBD-F304-490F-B4AC-FA82216A1228}" sibTransId="{6270F737-E822-462D-B041-CE97239930B8}"/>
    <dgm:cxn modelId="{0AA29C6B-A446-4366-BE31-6990538763A0}" srcId="{BAB73065-3114-4A94-AC62-C862AB15AC24}" destId="{8DEE5DA5-2A11-47B5-9E5F-3D23A2D6793E}" srcOrd="2" destOrd="0" parTransId="{6AF6792B-C0B8-46FA-92F3-4CB07C24C1FB}" sibTransId="{2A003A02-BCCC-4042-82DF-050B832BD552}"/>
    <dgm:cxn modelId="{81BFC39D-B385-4BEC-A062-B98BFE6153FB}" srcId="{A810F4D1-334E-455A-A423-72606A64D114}" destId="{8679FF81-5715-400C-B50F-AD534DF878BA}" srcOrd="0" destOrd="0" parTransId="{C1B8E384-F9B5-4F5E-A19D-772C67E25DBA}" sibTransId="{BCD71B47-A2E6-4B9F-99D2-88FD760AABD5}"/>
    <dgm:cxn modelId="{BA39157B-1C9D-4B55-9A51-2EBB71082247}" type="presOf" srcId="{BAB73065-3114-4A94-AC62-C862AB15AC24}" destId="{6D6F125C-45A5-42CD-AF4D-D282A9DF7DA4}" srcOrd="0" destOrd="0" presId="urn:microsoft.com/office/officeart/2005/8/layout/orgChart1"/>
    <dgm:cxn modelId="{8B16A109-7FAA-40E2-9136-CF2B04EF2C39}" type="presOf" srcId="{91DC6733-13FD-4E2E-8EC1-5F8D4F12E826}" destId="{7E29EE40-6D27-4378-908E-FE4E3CF9AB37}" srcOrd="0" destOrd="0" presId="urn:microsoft.com/office/officeart/2005/8/layout/orgChart1"/>
    <dgm:cxn modelId="{454DBF51-2EC5-4E89-A245-8AF97AC206F3}" type="presOf" srcId="{CB4ED983-4C38-45AC-BE68-D6E0D1B3AA44}" destId="{A1754B15-84ED-49CC-96E0-3CAC6EEEF4E6}" srcOrd="0" destOrd="0" presId="urn:microsoft.com/office/officeart/2005/8/layout/orgChart1"/>
    <dgm:cxn modelId="{6B96120B-19B4-4E44-A260-206690242835}" type="presOf" srcId="{1943C1BC-256F-4284-9234-83498FAA80CA}" destId="{1C219806-707F-4F84-A090-BCEAF9E5672C}" srcOrd="0" destOrd="0" presId="urn:microsoft.com/office/officeart/2005/8/layout/orgChart1"/>
    <dgm:cxn modelId="{2F880079-BDDE-407B-9B83-377DE01F8533}" type="presOf" srcId="{DA17C62F-2243-4CA3-92FE-685D70A35718}" destId="{2FEF3685-C387-4321-923E-678F97BA9DB9}" srcOrd="0" destOrd="0" presId="urn:microsoft.com/office/officeart/2005/8/layout/orgChart1"/>
    <dgm:cxn modelId="{366B3542-F0AE-4C51-872D-E7017727B5E4}" type="presOf" srcId="{9D718B9F-56E1-4635-9143-F94B1273736B}" destId="{916269AC-D0B2-474D-95EF-9EF6BCEB4E99}" srcOrd="1" destOrd="0" presId="urn:microsoft.com/office/officeart/2005/8/layout/orgChart1"/>
    <dgm:cxn modelId="{725983FA-53FF-4582-A700-548AD9F0BF16}" type="presOf" srcId="{1972BDCA-4B5C-4D1B-8A74-32062356FD33}" destId="{1FC4ADCC-6DFA-4468-8878-0B22C7563385}" srcOrd="1" destOrd="0" presId="urn:microsoft.com/office/officeart/2005/8/layout/orgChart1"/>
    <dgm:cxn modelId="{0524CC68-2302-4383-86AB-5D0DB0C6AC0D}" type="presOf" srcId="{8DEE5DA5-2A11-47B5-9E5F-3D23A2D6793E}" destId="{C3621D5B-4FC3-426F-8F73-16C62722EBE7}" srcOrd="0" destOrd="0" presId="urn:microsoft.com/office/officeart/2005/8/layout/orgChart1"/>
    <dgm:cxn modelId="{0989D597-7F7C-4CD2-9563-2DA2D37141CD}" type="presOf" srcId="{8679FF81-5715-400C-B50F-AD534DF878BA}" destId="{F0138D2B-161F-4085-B842-B800A4AFBB1D}" srcOrd="1" destOrd="0" presId="urn:microsoft.com/office/officeart/2005/8/layout/orgChart1"/>
    <dgm:cxn modelId="{E51D11D4-BF45-419B-B8B3-CB5A6C4A13B5}" type="presOf" srcId="{E2520FBD-F304-490F-B4AC-FA82216A1228}" destId="{424611D8-AE04-4A66-A59A-99DDE8223C43}" srcOrd="0" destOrd="0" presId="urn:microsoft.com/office/officeart/2005/8/layout/orgChart1"/>
    <dgm:cxn modelId="{F6012991-54C8-492A-9E7E-BD6DF985CFF6}" type="presOf" srcId="{C00A772F-3CE2-412E-9B86-371DB50BF608}" destId="{09B3BDED-EC56-45A1-BB75-4B5A34B5A151}" srcOrd="0" destOrd="0" presId="urn:microsoft.com/office/officeart/2005/8/layout/orgChart1"/>
    <dgm:cxn modelId="{0D63D7DA-4A50-43B0-B6A8-24E41E1CDD65}" type="presParOf" srcId="{C772313B-C756-4B27-9046-82AB6C8BB575}" destId="{D28B552C-0056-4CB4-98D7-63F16A53000C}" srcOrd="0" destOrd="0" presId="urn:microsoft.com/office/officeart/2005/8/layout/orgChart1"/>
    <dgm:cxn modelId="{37272FC0-AA4D-4B04-B45E-292AC3083F67}" type="presParOf" srcId="{D28B552C-0056-4CB4-98D7-63F16A53000C}" destId="{9AD5BFC3-1A5C-46A8-84FF-82D406C69802}" srcOrd="0" destOrd="0" presId="urn:microsoft.com/office/officeart/2005/8/layout/orgChart1"/>
    <dgm:cxn modelId="{85DE0530-C15C-4490-8023-20881B8182B7}" type="presParOf" srcId="{9AD5BFC3-1A5C-46A8-84FF-82D406C69802}" destId="{D2BEC8C1-5890-4C4A-A035-EA832C1E32DC}" srcOrd="0" destOrd="0" presId="urn:microsoft.com/office/officeart/2005/8/layout/orgChart1"/>
    <dgm:cxn modelId="{B939840E-5170-4506-9A02-8B2834E8D398}" type="presParOf" srcId="{9AD5BFC3-1A5C-46A8-84FF-82D406C69802}" destId="{EB0CEFF5-7455-418F-AF23-24FF8EDEB182}" srcOrd="1" destOrd="0" presId="urn:microsoft.com/office/officeart/2005/8/layout/orgChart1"/>
    <dgm:cxn modelId="{BCBC2F32-E24B-479A-A019-9F4BCBA7640F}" type="presParOf" srcId="{D28B552C-0056-4CB4-98D7-63F16A53000C}" destId="{D2FA5B87-7032-4741-9010-747A3ECB2EA2}" srcOrd="1" destOrd="0" presId="urn:microsoft.com/office/officeart/2005/8/layout/orgChart1"/>
    <dgm:cxn modelId="{D0DFDBB7-7EF5-483C-94FE-9609D0D9C466}" type="presParOf" srcId="{D28B552C-0056-4CB4-98D7-63F16A53000C}" destId="{ED5F7525-4C52-4E5A-BEB7-0B79BC8E623D}" srcOrd="2" destOrd="0" presId="urn:microsoft.com/office/officeart/2005/8/layout/orgChart1"/>
    <dgm:cxn modelId="{91C5DADD-573D-4954-8053-BB85D7CF54B0}" type="presParOf" srcId="{ED5F7525-4C52-4E5A-BEB7-0B79BC8E623D}" destId="{FD678088-EBC5-4324-BB30-CD5BDB017C3F}" srcOrd="0" destOrd="0" presId="urn:microsoft.com/office/officeart/2005/8/layout/orgChart1"/>
    <dgm:cxn modelId="{6A0DA082-4968-47B0-A19E-92F1349B1B54}" type="presParOf" srcId="{ED5F7525-4C52-4E5A-BEB7-0B79BC8E623D}" destId="{33583D55-1EEA-4964-9EA2-57B04FFCFBBC}" srcOrd="1" destOrd="0" presId="urn:microsoft.com/office/officeart/2005/8/layout/orgChart1"/>
    <dgm:cxn modelId="{C3136708-2D7B-4065-9AAD-A3F1F092A759}" type="presParOf" srcId="{33583D55-1EEA-4964-9EA2-57B04FFCFBBC}" destId="{3854D8AE-5B06-42AA-86AA-9859F327C86B}" srcOrd="0" destOrd="0" presId="urn:microsoft.com/office/officeart/2005/8/layout/orgChart1"/>
    <dgm:cxn modelId="{B14CE5B3-E5A8-42D1-AD70-06725ABC73CC}" type="presParOf" srcId="{3854D8AE-5B06-42AA-86AA-9859F327C86B}" destId="{BE2A7312-A0EC-49A2-8C27-6FAF18D83A69}" srcOrd="0" destOrd="0" presId="urn:microsoft.com/office/officeart/2005/8/layout/orgChart1"/>
    <dgm:cxn modelId="{6E86A075-861A-4428-8807-09DD099D1B31}" type="presParOf" srcId="{3854D8AE-5B06-42AA-86AA-9859F327C86B}" destId="{6FDD8AC3-6544-4D5B-8701-1BC047A13C28}" srcOrd="1" destOrd="0" presId="urn:microsoft.com/office/officeart/2005/8/layout/orgChart1"/>
    <dgm:cxn modelId="{51591E79-FCC9-4006-B6C3-EE7AA34C70FD}" type="presParOf" srcId="{33583D55-1EEA-4964-9EA2-57B04FFCFBBC}" destId="{6783A2E2-F055-4BAC-BC08-4F06E6B3368F}" srcOrd="1" destOrd="0" presId="urn:microsoft.com/office/officeart/2005/8/layout/orgChart1"/>
    <dgm:cxn modelId="{E570A76C-7025-435C-83B6-461F11D37A6C}" type="presParOf" srcId="{6783A2E2-F055-4BAC-BC08-4F06E6B3368F}" destId="{747FC328-C610-4EB7-964F-8F834DA36CC2}" srcOrd="0" destOrd="0" presId="urn:microsoft.com/office/officeart/2005/8/layout/orgChart1"/>
    <dgm:cxn modelId="{74B014EB-732D-4D9D-824E-CA34BF127A8B}" type="presParOf" srcId="{6783A2E2-F055-4BAC-BC08-4F06E6B3368F}" destId="{CF45FC00-127D-40B0-BAD0-A4DAF2972786}" srcOrd="1" destOrd="0" presId="urn:microsoft.com/office/officeart/2005/8/layout/orgChart1"/>
    <dgm:cxn modelId="{BDDDB594-442D-45FF-AC7F-3BBA59C07393}" type="presParOf" srcId="{CF45FC00-127D-40B0-BAD0-A4DAF2972786}" destId="{51038C73-C231-4B95-A9B3-186E6234F624}" srcOrd="0" destOrd="0" presId="urn:microsoft.com/office/officeart/2005/8/layout/orgChart1"/>
    <dgm:cxn modelId="{246DE48B-059B-46C4-BF93-3C9708F384FF}" type="presParOf" srcId="{51038C73-C231-4B95-A9B3-186E6234F624}" destId="{A9BB9D80-02D6-4418-9437-AB980F75305A}" srcOrd="0" destOrd="0" presId="urn:microsoft.com/office/officeart/2005/8/layout/orgChart1"/>
    <dgm:cxn modelId="{872847B8-3BFD-4683-8DA1-BFAFB39323A7}" type="presParOf" srcId="{51038C73-C231-4B95-A9B3-186E6234F624}" destId="{F0138D2B-161F-4085-B842-B800A4AFBB1D}" srcOrd="1" destOrd="0" presId="urn:microsoft.com/office/officeart/2005/8/layout/orgChart1"/>
    <dgm:cxn modelId="{5A848471-221C-4ED5-81CD-AF4BEAF46ADA}" type="presParOf" srcId="{CF45FC00-127D-40B0-BAD0-A4DAF2972786}" destId="{2CBC6EC6-AAA3-4A7F-B7A7-E2BFF0BEA485}" srcOrd="1" destOrd="0" presId="urn:microsoft.com/office/officeart/2005/8/layout/orgChart1"/>
    <dgm:cxn modelId="{0E6B5702-723F-4F85-88C3-F8080EA00DBD}" type="presParOf" srcId="{2CBC6EC6-AAA3-4A7F-B7A7-E2BFF0BEA485}" destId="{F7D2466E-4945-4830-B888-FDAAA9E6120C}" srcOrd="0" destOrd="0" presId="urn:microsoft.com/office/officeart/2005/8/layout/orgChart1"/>
    <dgm:cxn modelId="{D7C52D86-069D-4A44-B534-A5B66E34B559}" type="presParOf" srcId="{2CBC6EC6-AAA3-4A7F-B7A7-E2BFF0BEA485}" destId="{CEE705B5-F035-4D31-8C0D-21D2800ABF3E}" srcOrd="1" destOrd="0" presId="urn:microsoft.com/office/officeart/2005/8/layout/orgChart1"/>
    <dgm:cxn modelId="{F5C11AED-85CF-4056-9E0C-6E3E0B8350A0}" type="presParOf" srcId="{CEE705B5-F035-4D31-8C0D-21D2800ABF3E}" destId="{328F4CD5-6B38-4EAE-B938-0A42BC6D280F}" srcOrd="0" destOrd="0" presId="urn:microsoft.com/office/officeart/2005/8/layout/orgChart1"/>
    <dgm:cxn modelId="{67139DFC-3E44-49D9-9317-4003930373AA}" type="presParOf" srcId="{328F4CD5-6B38-4EAE-B938-0A42BC6D280F}" destId="{7250D5C0-3B69-4BDF-AD0D-D5A0BB65E132}" srcOrd="0" destOrd="0" presId="urn:microsoft.com/office/officeart/2005/8/layout/orgChart1"/>
    <dgm:cxn modelId="{AC9BDDA0-8748-4F48-A9D6-0044CC154B93}" type="presParOf" srcId="{328F4CD5-6B38-4EAE-B938-0A42BC6D280F}" destId="{CE875F9D-01A8-4B87-AFB3-79740C02A9AD}" srcOrd="1" destOrd="0" presId="urn:microsoft.com/office/officeart/2005/8/layout/orgChart1"/>
    <dgm:cxn modelId="{F34A1C98-8CA1-4CAB-97BC-EEDF1B796BD3}" type="presParOf" srcId="{CEE705B5-F035-4D31-8C0D-21D2800ABF3E}" destId="{FDE3AA33-5039-40CE-9FFD-CCE0ED529649}" srcOrd="1" destOrd="0" presId="urn:microsoft.com/office/officeart/2005/8/layout/orgChart1"/>
    <dgm:cxn modelId="{CEEA52EF-B701-4CEA-9621-DEB1C15A7FA5}" type="presParOf" srcId="{CEE705B5-F035-4D31-8C0D-21D2800ABF3E}" destId="{E045AD9B-8F70-4E7E-9AC3-74FA6BAB4B1C}" srcOrd="2" destOrd="0" presId="urn:microsoft.com/office/officeart/2005/8/layout/orgChart1"/>
    <dgm:cxn modelId="{87791EF4-2766-4953-AE81-D01BA6E49177}" type="presParOf" srcId="{2CBC6EC6-AAA3-4A7F-B7A7-E2BFF0BEA485}" destId="{E34B8A4A-0A39-4568-9AD0-D5CCB3002260}" srcOrd="2" destOrd="0" presId="urn:microsoft.com/office/officeart/2005/8/layout/orgChart1"/>
    <dgm:cxn modelId="{7E918D6B-65FE-4108-B041-CF4CF72A5985}" type="presParOf" srcId="{2CBC6EC6-AAA3-4A7F-B7A7-E2BFF0BEA485}" destId="{973B3FB9-470D-4DC5-BE88-2DFEB07E7AC1}" srcOrd="3" destOrd="0" presId="urn:microsoft.com/office/officeart/2005/8/layout/orgChart1"/>
    <dgm:cxn modelId="{1618270A-2868-465B-8A02-42AD2FDF3F67}" type="presParOf" srcId="{973B3FB9-470D-4DC5-BE88-2DFEB07E7AC1}" destId="{7CD738E8-3483-43C4-B0DE-DE61AAFCFD01}" srcOrd="0" destOrd="0" presId="urn:microsoft.com/office/officeart/2005/8/layout/orgChart1"/>
    <dgm:cxn modelId="{972DCE5B-096E-487C-B5CE-2F5ECAC06928}" type="presParOf" srcId="{7CD738E8-3483-43C4-B0DE-DE61AAFCFD01}" destId="{63D38AE7-64C1-4BC9-A3F6-F187BA67EB29}" srcOrd="0" destOrd="0" presId="urn:microsoft.com/office/officeart/2005/8/layout/orgChart1"/>
    <dgm:cxn modelId="{D42DE84A-B2AD-4D5A-8909-280922EC3EFC}" type="presParOf" srcId="{7CD738E8-3483-43C4-B0DE-DE61AAFCFD01}" destId="{880FBB8E-F388-4942-B110-805626B57A61}" srcOrd="1" destOrd="0" presId="urn:microsoft.com/office/officeart/2005/8/layout/orgChart1"/>
    <dgm:cxn modelId="{AC22A123-4AB9-42BC-A938-F35472AA459A}" type="presParOf" srcId="{973B3FB9-470D-4DC5-BE88-2DFEB07E7AC1}" destId="{28184788-B5AE-4789-B63F-9DE003F39FF1}" srcOrd="1" destOrd="0" presId="urn:microsoft.com/office/officeart/2005/8/layout/orgChart1"/>
    <dgm:cxn modelId="{25AE9A0B-1354-4DD1-8DF6-3DF5C100A8F0}" type="presParOf" srcId="{973B3FB9-470D-4DC5-BE88-2DFEB07E7AC1}" destId="{CEE9F304-BE47-4DAB-A697-D65F2686D0D7}" srcOrd="2" destOrd="0" presId="urn:microsoft.com/office/officeart/2005/8/layout/orgChart1"/>
    <dgm:cxn modelId="{E8FB5855-6A1D-4BBB-9795-E7CAC43179EA}" type="presParOf" srcId="{2CBC6EC6-AAA3-4A7F-B7A7-E2BFF0BEA485}" destId="{A1754B15-84ED-49CC-96E0-3CAC6EEEF4E6}" srcOrd="4" destOrd="0" presId="urn:microsoft.com/office/officeart/2005/8/layout/orgChart1"/>
    <dgm:cxn modelId="{D7CB12C3-F36B-4627-B3A0-E623963C4F3C}" type="presParOf" srcId="{2CBC6EC6-AAA3-4A7F-B7A7-E2BFF0BEA485}" destId="{703F2E42-0A77-40F9-95D8-15FBFEF07235}" srcOrd="5" destOrd="0" presId="urn:microsoft.com/office/officeart/2005/8/layout/orgChart1"/>
    <dgm:cxn modelId="{4DB7B945-2304-45F1-8EB2-D9554B47465A}" type="presParOf" srcId="{703F2E42-0A77-40F9-95D8-15FBFEF07235}" destId="{6920FB28-83C5-4A2B-AAE9-7B9935334EB5}" srcOrd="0" destOrd="0" presId="urn:microsoft.com/office/officeart/2005/8/layout/orgChart1"/>
    <dgm:cxn modelId="{BEA23A63-A0DB-4E18-9264-A523B9389B97}" type="presParOf" srcId="{6920FB28-83C5-4A2B-AAE9-7B9935334EB5}" destId="{3C5ECD61-5CD1-4249-A341-43A82C72743B}" srcOrd="0" destOrd="0" presId="urn:microsoft.com/office/officeart/2005/8/layout/orgChart1"/>
    <dgm:cxn modelId="{F89A9626-132D-44E5-BFD3-3FD00F5F7143}" type="presParOf" srcId="{6920FB28-83C5-4A2B-AAE9-7B9935334EB5}" destId="{1FC4ADCC-6DFA-4468-8878-0B22C7563385}" srcOrd="1" destOrd="0" presId="urn:microsoft.com/office/officeart/2005/8/layout/orgChart1"/>
    <dgm:cxn modelId="{1FDC3AE5-AD2F-4268-BA6D-63ADFCF3A872}" type="presParOf" srcId="{703F2E42-0A77-40F9-95D8-15FBFEF07235}" destId="{58067FC8-B04C-49D1-9918-46B551605073}" srcOrd="1" destOrd="0" presId="urn:microsoft.com/office/officeart/2005/8/layout/orgChart1"/>
    <dgm:cxn modelId="{2D9A28ED-7D40-4D2C-B08C-C1CDF3DF7A80}" type="presParOf" srcId="{703F2E42-0A77-40F9-95D8-15FBFEF07235}" destId="{41060CBD-AEB9-4C6F-8B81-CE4A298884C1}" srcOrd="2" destOrd="0" presId="urn:microsoft.com/office/officeart/2005/8/layout/orgChart1"/>
    <dgm:cxn modelId="{2E6ECCD8-166A-4451-98E0-5708787A4076}" type="presParOf" srcId="{CF45FC00-127D-40B0-BAD0-A4DAF2972786}" destId="{97F470F6-F19A-4434-AE7A-F6C0700BBA65}" srcOrd="2" destOrd="0" presId="urn:microsoft.com/office/officeart/2005/8/layout/orgChart1"/>
    <dgm:cxn modelId="{1B15C57D-67E0-4245-91A0-87A9D48F343F}" type="presParOf" srcId="{6783A2E2-F055-4BAC-BC08-4F06E6B3368F}" destId="{696569F6-E55C-4531-972D-434F6E77DFE1}" srcOrd="2" destOrd="0" presId="urn:microsoft.com/office/officeart/2005/8/layout/orgChart1"/>
    <dgm:cxn modelId="{3FFF8C07-DA66-4629-9BBF-B90B18DA9A10}" type="presParOf" srcId="{6783A2E2-F055-4BAC-BC08-4F06E6B3368F}" destId="{6C4055D0-0358-431F-A365-3531EC657161}" srcOrd="3" destOrd="0" presId="urn:microsoft.com/office/officeart/2005/8/layout/orgChart1"/>
    <dgm:cxn modelId="{CA35F29E-0754-4E27-ADA5-375578D6F523}" type="presParOf" srcId="{6C4055D0-0358-431F-A365-3531EC657161}" destId="{619990AF-74AA-489A-948E-ABE9AD3A6450}" srcOrd="0" destOrd="0" presId="urn:microsoft.com/office/officeart/2005/8/layout/orgChart1"/>
    <dgm:cxn modelId="{E2F86858-12B3-4690-8FE7-1C73BEFE8458}" type="presParOf" srcId="{619990AF-74AA-489A-948E-ABE9AD3A6450}" destId="{7E29EE40-6D27-4378-908E-FE4E3CF9AB37}" srcOrd="0" destOrd="0" presId="urn:microsoft.com/office/officeart/2005/8/layout/orgChart1"/>
    <dgm:cxn modelId="{05AC7DB3-B291-4872-9B66-B86DB0D4160B}" type="presParOf" srcId="{619990AF-74AA-489A-948E-ABE9AD3A6450}" destId="{0AF66C59-B7AB-4D33-BA1A-C16545F217E3}" srcOrd="1" destOrd="0" presId="urn:microsoft.com/office/officeart/2005/8/layout/orgChart1"/>
    <dgm:cxn modelId="{08EE3E94-5455-4217-B9E0-FF1260DE42BF}" type="presParOf" srcId="{6C4055D0-0358-431F-A365-3531EC657161}" destId="{E8C23E3F-DEE1-4BD0-8D3B-3DDB9201369B}" srcOrd="1" destOrd="0" presId="urn:microsoft.com/office/officeart/2005/8/layout/orgChart1"/>
    <dgm:cxn modelId="{761CF7BB-E4D1-4F80-B080-3BD3C8FE2DDE}" type="presParOf" srcId="{E8C23E3F-DEE1-4BD0-8D3B-3DDB9201369B}" destId="{F7DA1A34-306A-4026-B1B8-30B6F55D8598}" srcOrd="0" destOrd="0" presId="urn:microsoft.com/office/officeart/2005/8/layout/orgChart1"/>
    <dgm:cxn modelId="{03BBC7A4-A403-4E44-A1D8-0C1CE607C868}" type="presParOf" srcId="{E8C23E3F-DEE1-4BD0-8D3B-3DDB9201369B}" destId="{C0A40A3B-A29C-48AE-B663-41AF6B50D540}" srcOrd="1" destOrd="0" presId="urn:microsoft.com/office/officeart/2005/8/layout/orgChart1"/>
    <dgm:cxn modelId="{B8AA3AAE-53F0-454B-B7F8-5D60D5AE4DEF}" type="presParOf" srcId="{C0A40A3B-A29C-48AE-B663-41AF6B50D540}" destId="{AFFBD6ED-BCFD-4544-A552-E526D5DE3DF8}" srcOrd="0" destOrd="0" presId="urn:microsoft.com/office/officeart/2005/8/layout/orgChart1"/>
    <dgm:cxn modelId="{A532BB0A-C8C9-4EB5-9507-D3F77BFE6CD5}" type="presParOf" srcId="{AFFBD6ED-BCFD-4544-A552-E526D5DE3DF8}" destId="{6CBA8521-4FCC-4AF9-A343-F6DF3CB49751}" srcOrd="0" destOrd="0" presId="urn:microsoft.com/office/officeart/2005/8/layout/orgChart1"/>
    <dgm:cxn modelId="{7A95AE51-6CB5-4F70-A947-C05E090726E7}" type="presParOf" srcId="{AFFBD6ED-BCFD-4544-A552-E526D5DE3DF8}" destId="{916269AC-D0B2-474D-95EF-9EF6BCEB4E99}" srcOrd="1" destOrd="0" presId="urn:microsoft.com/office/officeart/2005/8/layout/orgChart1"/>
    <dgm:cxn modelId="{DB33776B-6CEA-4EDE-8D79-CA0C9259E017}" type="presParOf" srcId="{C0A40A3B-A29C-48AE-B663-41AF6B50D540}" destId="{58FFF95F-ADCF-4386-A9C6-3AC18659CE43}" srcOrd="1" destOrd="0" presId="urn:microsoft.com/office/officeart/2005/8/layout/orgChart1"/>
    <dgm:cxn modelId="{5FE3D983-3381-42C1-B993-47483F682CB6}" type="presParOf" srcId="{C0A40A3B-A29C-48AE-B663-41AF6B50D540}" destId="{E8D1B711-2083-4971-9EDA-2741F7D16352}" srcOrd="2" destOrd="0" presId="urn:microsoft.com/office/officeart/2005/8/layout/orgChart1"/>
    <dgm:cxn modelId="{43AD0A66-13EE-4C0B-98BA-7513CCA32D97}" type="presParOf" srcId="{E8C23E3F-DEE1-4BD0-8D3B-3DDB9201369B}" destId="{1192E09E-371A-4198-B58C-492781395204}" srcOrd="2" destOrd="0" presId="urn:microsoft.com/office/officeart/2005/8/layout/orgChart1"/>
    <dgm:cxn modelId="{FC141421-DAD3-4FC6-8C60-0243AC221B2D}" type="presParOf" srcId="{E8C23E3F-DEE1-4BD0-8D3B-3DDB9201369B}" destId="{072CC687-B5ED-4C04-990A-1416DC84CEA4}" srcOrd="3" destOrd="0" presId="urn:microsoft.com/office/officeart/2005/8/layout/orgChart1"/>
    <dgm:cxn modelId="{B599D97E-3323-4D16-B9D5-D7150F5EB68B}" type="presParOf" srcId="{072CC687-B5ED-4C04-990A-1416DC84CEA4}" destId="{3AA9E138-BED2-4410-A259-58196D5B47FF}" srcOrd="0" destOrd="0" presId="urn:microsoft.com/office/officeart/2005/8/layout/orgChart1"/>
    <dgm:cxn modelId="{64152547-1BD6-4096-937A-28BE1FE519AC}" type="presParOf" srcId="{3AA9E138-BED2-4410-A259-58196D5B47FF}" destId="{1C219806-707F-4F84-A090-BCEAF9E5672C}" srcOrd="0" destOrd="0" presId="urn:microsoft.com/office/officeart/2005/8/layout/orgChart1"/>
    <dgm:cxn modelId="{C03F5B8F-EB84-4AE5-B401-314776826B0F}" type="presParOf" srcId="{3AA9E138-BED2-4410-A259-58196D5B47FF}" destId="{8EB3172D-A418-4294-B48B-C5644BB4C71F}" srcOrd="1" destOrd="0" presId="urn:microsoft.com/office/officeart/2005/8/layout/orgChart1"/>
    <dgm:cxn modelId="{FA1151F4-8036-48BD-A72E-B9C2C26F3741}" type="presParOf" srcId="{072CC687-B5ED-4C04-990A-1416DC84CEA4}" destId="{63A8D322-680C-4309-9E37-7B48C0FEF045}" srcOrd="1" destOrd="0" presId="urn:microsoft.com/office/officeart/2005/8/layout/orgChart1"/>
    <dgm:cxn modelId="{97B7FCF3-7C0A-4077-B199-B95318CA4850}" type="presParOf" srcId="{072CC687-B5ED-4C04-990A-1416DC84CEA4}" destId="{2755A1DC-14CD-4529-B477-B1836B8C8E20}" srcOrd="2" destOrd="0" presId="urn:microsoft.com/office/officeart/2005/8/layout/orgChart1"/>
    <dgm:cxn modelId="{9EEC95B1-46D9-4C02-9767-033BBC6F2F01}" type="presParOf" srcId="{6C4055D0-0358-431F-A365-3531EC657161}" destId="{10EB8EB1-8AC2-4296-88F2-6623FF329174}" srcOrd="2" destOrd="0" presId="urn:microsoft.com/office/officeart/2005/8/layout/orgChart1"/>
    <dgm:cxn modelId="{4EAB0928-8B7F-4A9D-9F4A-E032BED4D963}" type="presParOf" srcId="{33583D55-1EEA-4964-9EA2-57B04FFCFBBC}" destId="{6EAD9156-D055-4661-B83C-8A0D9D2BA802}" srcOrd="2" destOrd="0" presId="urn:microsoft.com/office/officeart/2005/8/layout/orgChart1"/>
    <dgm:cxn modelId="{960E1C42-A9B3-4E3E-BA24-B2E7BBA6898E}" type="presParOf" srcId="{ED5F7525-4C52-4E5A-BEB7-0B79BC8E623D}" destId="{E413CDB2-A2D0-4E58-AA33-3483D7D32746}" srcOrd="2" destOrd="0" presId="urn:microsoft.com/office/officeart/2005/8/layout/orgChart1"/>
    <dgm:cxn modelId="{660B0D0C-716D-4EE2-9F8E-3461CBEA1BC1}" type="presParOf" srcId="{ED5F7525-4C52-4E5A-BEB7-0B79BC8E623D}" destId="{67A966DD-1FC8-4E1B-9151-44BDC38E0A92}" srcOrd="3" destOrd="0" presId="urn:microsoft.com/office/officeart/2005/8/layout/orgChart1"/>
    <dgm:cxn modelId="{18BF587D-F098-43CA-802A-BD49B9363A87}" type="presParOf" srcId="{67A966DD-1FC8-4E1B-9151-44BDC38E0A92}" destId="{A1C03419-8852-4E2F-8A21-FD1451BA9A3A}" srcOrd="0" destOrd="0" presId="urn:microsoft.com/office/officeart/2005/8/layout/orgChart1"/>
    <dgm:cxn modelId="{DC3F4414-B7F5-4E64-B676-134DB39A11B9}" type="presParOf" srcId="{A1C03419-8852-4E2F-8A21-FD1451BA9A3A}" destId="{DD781028-74EC-43D8-B4FE-00C32C2F9E91}" srcOrd="0" destOrd="0" presId="urn:microsoft.com/office/officeart/2005/8/layout/orgChart1"/>
    <dgm:cxn modelId="{8F2C07ED-7ADC-487A-8745-989C770A16BC}" type="presParOf" srcId="{A1C03419-8852-4E2F-8A21-FD1451BA9A3A}" destId="{FA99D36F-55F9-4A9D-A5F8-728CEDEE30B1}" srcOrd="1" destOrd="0" presId="urn:microsoft.com/office/officeart/2005/8/layout/orgChart1"/>
    <dgm:cxn modelId="{84913C05-8BDE-412D-80FF-717043130E4A}" type="presParOf" srcId="{67A966DD-1FC8-4E1B-9151-44BDC38E0A92}" destId="{3BCA872A-FB96-4C0A-B6C3-3A36E88AE4B0}" srcOrd="1" destOrd="0" presId="urn:microsoft.com/office/officeart/2005/8/layout/orgChart1"/>
    <dgm:cxn modelId="{2A0415AB-2D3D-4351-A80B-81FD088417F5}" type="presParOf" srcId="{3BCA872A-FB96-4C0A-B6C3-3A36E88AE4B0}" destId="{09B3BDED-EC56-45A1-BB75-4B5A34B5A151}" srcOrd="0" destOrd="0" presId="urn:microsoft.com/office/officeart/2005/8/layout/orgChart1"/>
    <dgm:cxn modelId="{23A5B3C1-8B80-4F38-BBB7-35B6C58BF10F}" type="presParOf" srcId="{3BCA872A-FB96-4C0A-B6C3-3A36E88AE4B0}" destId="{6BC6838C-F06F-430F-BEAF-767CD88D680E}" srcOrd="1" destOrd="0" presId="urn:microsoft.com/office/officeart/2005/8/layout/orgChart1"/>
    <dgm:cxn modelId="{FB3D8161-8507-4752-B02E-5F9EEFAA7990}" type="presParOf" srcId="{6BC6838C-F06F-430F-BEAF-767CD88D680E}" destId="{6F4693A4-5F81-4F6A-951B-A4B50DBAE79C}" srcOrd="0" destOrd="0" presId="urn:microsoft.com/office/officeart/2005/8/layout/orgChart1"/>
    <dgm:cxn modelId="{E14CC49A-A618-473B-87E7-B3A7A9266D6C}" type="presParOf" srcId="{6F4693A4-5F81-4F6A-951B-A4B50DBAE79C}" destId="{6D6F125C-45A5-42CD-AF4D-D282A9DF7DA4}" srcOrd="0" destOrd="0" presId="urn:microsoft.com/office/officeart/2005/8/layout/orgChart1"/>
    <dgm:cxn modelId="{529B89E6-93B9-4315-946E-45764A3A2ECE}" type="presParOf" srcId="{6F4693A4-5F81-4F6A-951B-A4B50DBAE79C}" destId="{FEE32192-097B-40F0-8F05-1203CEA7B58E}" srcOrd="1" destOrd="0" presId="urn:microsoft.com/office/officeart/2005/8/layout/orgChart1"/>
    <dgm:cxn modelId="{F5D999CD-E9D2-4661-A7DF-EEC7752E68BD}" type="presParOf" srcId="{6BC6838C-F06F-430F-BEAF-767CD88D680E}" destId="{D7FF196D-9BC8-47C2-93EB-A45F00FC1448}" srcOrd="1" destOrd="0" presId="urn:microsoft.com/office/officeart/2005/8/layout/orgChart1"/>
    <dgm:cxn modelId="{36E7B357-8B33-4C6A-941C-5CE0B9DD23FF}" type="presParOf" srcId="{D7FF196D-9BC8-47C2-93EB-A45F00FC1448}" destId="{AB7C9925-5C46-4ADE-9FE0-CFD04B28BBF5}" srcOrd="0" destOrd="0" presId="urn:microsoft.com/office/officeart/2005/8/layout/orgChart1"/>
    <dgm:cxn modelId="{86A3895E-EF87-44A3-A93B-9A70C7AA548E}" type="presParOf" srcId="{D7FF196D-9BC8-47C2-93EB-A45F00FC1448}" destId="{2013E369-6A06-4FF2-9CA3-2D70F82FBC31}" srcOrd="1" destOrd="0" presId="urn:microsoft.com/office/officeart/2005/8/layout/orgChart1"/>
    <dgm:cxn modelId="{5C17B564-5181-44F9-9882-5E177F0DBA8E}" type="presParOf" srcId="{2013E369-6A06-4FF2-9CA3-2D70F82FBC31}" destId="{8978A75A-1918-46F0-98E5-79D1461A6D35}" srcOrd="0" destOrd="0" presId="urn:microsoft.com/office/officeart/2005/8/layout/orgChart1"/>
    <dgm:cxn modelId="{720A7C2E-6E13-45D4-A831-01DFAC2D0E0D}" type="presParOf" srcId="{8978A75A-1918-46F0-98E5-79D1461A6D35}" destId="{2FEF3685-C387-4321-923E-678F97BA9DB9}" srcOrd="0" destOrd="0" presId="urn:microsoft.com/office/officeart/2005/8/layout/orgChart1"/>
    <dgm:cxn modelId="{D8FC26ED-942C-48AD-9DCE-11DDCA929E9E}" type="presParOf" srcId="{8978A75A-1918-46F0-98E5-79D1461A6D35}" destId="{5FC5E30B-967C-4CB4-AFC9-610FCE9ED55E}" srcOrd="1" destOrd="0" presId="urn:microsoft.com/office/officeart/2005/8/layout/orgChart1"/>
    <dgm:cxn modelId="{04202B6F-DCF0-461A-9E24-70BCBACD360C}" type="presParOf" srcId="{2013E369-6A06-4FF2-9CA3-2D70F82FBC31}" destId="{68B1B686-F7E0-46F9-9361-48E0D7D4E3F1}" srcOrd="1" destOrd="0" presId="urn:microsoft.com/office/officeart/2005/8/layout/orgChart1"/>
    <dgm:cxn modelId="{6BE0C829-5F1A-41CD-9388-6B27DE4A323C}" type="presParOf" srcId="{2013E369-6A06-4FF2-9CA3-2D70F82FBC31}" destId="{3FD90EF0-FCB9-40D0-9E00-FC7EEC571413}" srcOrd="2" destOrd="0" presId="urn:microsoft.com/office/officeart/2005/8/layout/orgChart1"/>
    <dgm:cxn modelId="{41084D2B-85C6-45EF-975E-4FDF256921B1}" type="presParOf" srcId="{D7FF196D-9BC8-47C2-93EB-A45F00FC1448}" destId="{203B618E-70ED-4B22-BCA0-C54820C47DD0}" srcOrd="2" destOrd="0" presId="urn:microsoft.com/office/officeart/2005/8/layout/orgChart1"/>
    <dgm:cxn modelId="{A9FF7AF3-DB87-4458-BFE0-5287B29ADA0B}" type="presParOf" srcId="{D7FF196D-9BC8-47C2-93EB-A45F00FC1448}" destId="{9C033A51-6D16-4A64-8B23-477767E08B49}" srcOrd="3" destOrd="0" presId="urn:microsoft.com/office/officeart/2005/8/layout/orgChart1"/>
    <dgm:cxn modelId="{FD97DD87-0748-40BF-B475-D848197BA5B2}" type="presParOf" srcId="{9C033A51-6D16-4A64-8B23-477767E08B49}" destId="{886120EA-DF5A-4498-B781-520E01FF731E}" srcOrd="0" destOrd="0" presId="urn:microsoft.com/office/officeart/2005/8/layout/orgChart1"/>
    <dgm:cxn modelId="{47B989EA-230F-43C3-AD4E-91A34905385C}" type="presParOf" srcId="{886120EA-DF5A-4498-B781-520E01FF731E}" destId="{CC019738-CCC3-4FFD-B2DF-34B1ADF0258B}" srcOrd="0" destOrd="0" presId="urn:microsoft.com/office/officeart/2005/8/layout/orgChart1"/>
    <dgm:cxn modelId="{BA697C88-192E-4B7A-BB05-03F2A11DCA27}" type="presParOf" srcId="{886120EA-DF5A-4498-B781-520E01FF731E}" destId="{3F312694-D6D5-414F-B7EF-FB496C9B62C5}" srcOrd="1" destOrd="0" presId="urn:microsoft.com/office/officeart/2005/8/layout/orgChart1"/>
    <dgm:cxn modelId="{B9578D4C-BF37-4065-AC67-C3D56A8A285F}" type="presParOf" srcId="{9C033A51-6D16-4A64-8B23-477767E08B49}" destId="{B124CBAA-FBD2-4D99-9D4F-9A02EB2BCD0F}" srcOrd="1" destOrd="0" presId="urn:microsoft.com/office/officeart/2005/8/layout/orgChart1"/>
    <dgm:cxn modelId="{056B5AE6-D513-41E6-ACAE-ACFB6249276F}" type="presParOf" srcId="{9C033A51-6D16-4A64-8B23-477767E08B49}" destId="{B7395382-3BCE-42B0-9D04-FC3C22462739}" srcOrd="2" destOrd="0" presId="urn:microsoft.com/office/officeart/2005/8/layout/orgChart1"/>
    <dgm:cxn modelId="{127E69A8-0352-44C0-8E39-0983A2B2C61F}" type="presParOf" srcId="{D7FF196D-9BC8-47C2-93EB-A45F00FC1448}" destId="{D3D70008-3334-4DBF-8807-25AF347534B3}" srcOrd="4" destOrd="0" presId="urn:microsoft.com/office/officeart/2005/8/layout/orgChart1"/>
    <dgm:cxn modelId="{26715DA1-1F77-4236-AB0A-083742E9F97B}" type="presParOf" srcId="{D7FF196D-9BC8-47C2-93EB-A45F00FC1448}" destId="{C568399A-D480-4F9E-A51C-F32C4E7A3E10}" srcOrd="5" destOrd="0" presId="urn:microsoft.com/office/officeart/2005/8/layout/orgChart1"/>
    <dgm:cxn modelId="{BF528E84-4753-43B4-8666-D1A54564FA6D}" type="presParOf" srcId="{C568399A-D480-4F9E-A51C-F32C4E7A3E10}" destId="{A62F1283-875D-45FC-990E-B74193FF7264}" srcOrd="0" destOrd="0" presId="urn:microsoft.com/office/officeart/2005/8/layout/orgChart1"/>
    <dgm:cxn modelId="{F9ED6C25-596B-4C84-A9C8-99E0FCDE0807}" type="presParOf" srcId="{A62F1283-875D-45FC-990E-B74193FF7264}" destId="{C3621D5B-4FC3-426F-8F73-16C62722EBE7}" srcOrd="0" destOrd="0" presId="urn:microsoft.com/office/officeart/2005/8/layout/orgChart1"/>
    <dgm:cxn modelId="{DBC8D28E-DC18-446A-A902-A12A13B7F07A}" type="presParOf" srcId="{A62F1283-875D-45FC-990E-B74193FF7264}" destId="{0AFAA68B-398E-4076-9D1B-F6FB694F9399}" srcOrd="1" destOrd="0" presId="urn:microsoft.com/office/officeart/2005/8/layout/orgChart1"/>
    <dgm:cxn modelId="{6089C94C-5D43-4E1B-810F-23BF79467585}" type="presParOf" srcId="{C568399A-D480-4F9E-A51C-F32C4E7A3E10}" destId="{B474A68F-78C0-4F5B-AC5B-62E1EFC79D0D}" srcOrd="1" destOrd="0" presId="urn:microsoft.com/office/officeart/2005/8/layout/orgChart1"/>
    <dgm:cxn modelId="{D2FE323A-6310-4E93-B1B2-10A1067E5A69}" type="presParOf" srcId="{C568399A-D480-4F9E-A51C-F32C4E7A3E10}" destId="{8B605CDA-A6A0-4EA8-98C8-E8C64E2A6793}" srcOrd="2" destOrd="0" presId="urn:microsoft.com/office/officeart/2005/8/layout/orgChart1"/>
    <dgm:cxn modelId="{FAE60F23-52D3-4832-8551-232F65046D1B}" type="presParOf" srcId="{6BC6838C-F06F-430F-BEAF-767CD88D680E}" destId="{61C627E9-9FCE-46AA-93EF-40D8897A4569}" srcOrd="2" destOrd="0" presId="urn:microsoft.com/office/officeart/2005/8/layout/orgChart1"/>
    <dgm:cxn modelId="{7ED14533-6688-4A02-98C5-59760C6BCD46}" type="presParOf" srcId="{3BCA872A-FB96-4C0A-B6C3-3A36E88AE4B0}" destId="{424611D8-AE04-4A66-A59A-99DDE8223C43}" srcOrd="2" destOrd="0" presId="urn:microsoft.com/office/officeart/2005/8/layout/orgChart1"/>
    <dgm:cxn modelId="{B6667C0D-2524-4AFA-BA66-5E792C0720BC}" type="presParOf" srcId="{3BCA872A-FB96-4C0A-B6C3-3A36E88AE4B0}" destId="{397A55F4-A8B4-4E4E-ACCA-4582A66A0AF1}" srcOrd="3" destOrd="0" presId="urn:microsoft.com/office/officeart/2005/8/layout/orgChart1"/>
    <dgm:cxn modelId="{A2FBF58C-23D8-41F6-B9F7-7A8ACA649709}" type="presParOf" srcId="{397A55F4-A8B4-4E4E-ACCA-4582A66A0AF1}" destId="{6C830B33-61E4-44FF-A8E7-E12504A4CD9D}" srcOrd="0" destOrd="0" presId="urn:microsoft.com/office/officeart/2005/8/layout/orgChart1"/>
    <dgm:cxn modelId="{66ED5DA8-48A2-4281-A4DC-A591A8F161E9}" type="presParOf" srcId="{6C830B33-61E4-44FF-A8E7-E12504A4CD9D}" destId="{1A947F0F-9841-48B2-B7FB-1BF729FA16A9}" srcOrd="0" destOrd="0" presId="urn:microsoft.com/office/officeart/2005/8/layout/orgChart1"/>
    <dgm:cxn modelId="{1388B87A-93E1-4302-BB9A-49ADE7B2A98D}" type="presParOf" srcId="{6C830B33-61E4-44FF-A8E7-E12504A4CD9D}" destId="{C9028363-8CF4-4114-BBBE-7BB8E1EB7A90}" srcOrd="1" destOrd="0" presId="urn:microsoft.com/office/officeart/2005/8/layout/orgChart1"/>
    <dgm:cxn modelId="{92FDA7E0-F1D6-408A-98E9-67C30EB81C00}" type="presParOf" srcId="{397A55F4-A8B4-4E4E-ACCA-4582A66A0AF1}" destId="{4E631B1F-EEDD-4AD5-BB47-76892BC14149}" srcOrd="1" destOrd="0" presId="urn:microsoft.com/office/officeart/2005/8/layout/orgChart1"/>
    <dgm:cxn modelId="{60154AF2-1730-414E-A8B1-C0F83A2A144F}" type="presParOf" srcId="{397A55F4-A8B4-4E4E-ACCA-4582A66A0AF1}" destId="{E3F457A2-03AC-4E9D-BF61-513D5796E594}" srcOrd="2" destOrd="0" presId="urn:microsoft.com/office/officeart/2005/8/layout/orgChart1"/>
    <dgm:cxn modelId="{3C4C27DA-D4C1-4377-BAB7-3D35590CB110}" type="presParOf" srcId="{67A966DD-1FC8-4E1B-9151-44BDC38E0A92}" destId="{0C635CD3-EBE6-4CD6-B4B2-2A58455093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91A80-60BA-4371-AFF8-893781E5265B}" type="doc">
      <dgm:prSet loTypeId="urn:microsoft.com/office/officeart/2005/8/layout/hierarchy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4175B75-DA90-41B1-A48D-FB98D7B99929}">
      <dgm:prSet phldrT="[Текст]" custT="1"/>
      <dgm:spPr/>
      <dgm:t>
        <a:bodyPr/>
        <a:lstStyle/>
        <a:p>
          <a:r>
            <a:rPr lang="ru-RU" sz="2000" dirty="0" smtClean="0"/>
            <a:t>Работа </a:t>
          </a:r>
          <a:r>
            <a:rPr lang="ru-RU" sz="2000" dirty="0"/>
            <a:t>кружка «Островок безопасности»</a:t>
          </a:r>
        </a:p>
      </dgm:t>
    </dgm:pt>
    <dgm:pt modelId="{ED299318-51AD-44EF-9409-5E5477201C9B}" type="parTrans" cxnId="{0A1B714C-4BA0-40B7-BCC3-63830A1EFE10}">
      <dgm:prSet/>
      <dgm:spPr/>
      <dgm:t>
        <a:bodyPr/>
        <a:lstStyle/>
        <a:p>
          <a:endParaRPr lang="ru-RU"/>
        </a:p>
      </dgm:t>
    </dgm:pt>
    <dgm:pt modelId="{54644795-7A15-462C-9EE9-638A4EE9E104}" type="sibTrans" cxnId="{0A1B714C-4BA0-40B7-BCC3-63830A1EFE10}">
      <dgm:prSet/>
      <dgm:spPr/>
      <dgm:t>
        <a:bodyPr/>
        <a:lstStyle/>
        <a:p>
          <a:endParaRPr lang="ru-RU"/>
        </a:p>
      </dgm:t>
    </dgm:pt>
    <dgm:pt modelId="{642C6312-EBFD-4199-AE3D-2E80FAE0B2EA}">
      <dgm:prSet phldrT="[Текст]" custT="1"/>
      <dgm:spPr/>
      <dgm:t>
        <a:bodyPr/>
        <a:lstStyle/>
        <a:p>
          <a:r>
            <a:rPr lang="ru-RU" sz="1400" dirty="0"/>
            <a:t>Пособия по </a:t>
          </a:r>
          <a:r>
            <a:rPr lang="ru-RU" sz="1400" dirty="0" smtClean="0"/>
            <a:t>безопасности Н.Н Авдеева  «Безопасность»</a:t>
          </a:r>
          <a:endParaRPr lang="ru-RU" sz="1400" dirty="0"/>
        </a:p>
      </dgm:t>
    </dgm:pt>
    <dgm:pt modelId="{D25CAE3B-1593-4AAD-8936-85FF898B1733}" type="parTrans" cxnId="{8934A751-EC80-461C-8EE7-760B0589CCA4}">
      <dgm:prSet/>
      <dgm:spPr/>
      <dgm:t>
        <a:bodyPr/>
        <a:lstStyle/>
        <a:p>
          <a:endParaRPr lang="ru-RU"/>
        </a:p>
      </dgm:t>
    </dgm:pt>
    <dgm:pt modelId="{DBCCD4BA-A9EF-4A5D-B3FD-5165B8122621}" type="sibTrans" cxnId="{8934A751-EC80-461C-8EE7-760B0589CCA4}">
      <dgm:prSet/>
      <dgm:spPr/>
      <dgm:t>
        <a:bodyPr/>
        <a:lstStyle/>
        <a:p>
          <a:endParaRPr lang="ru-RU"/>
        </a:p>
      </dgm:t>
    </dgm:pt>
    <dgm:pt modelId="{22FB6F07-2D46-4DB9-9747-8D4DB7F549C9}">
      <dgm:prSet phldrT="[Текст]"/>
      <dgm:spPr/>
      <dgm:t>
        <a:bodyPr/>
        <a:lstStyle/>
        <a:p>
          <a:r>
            <a:rPr lang="ru-RU" dirty="0"/>
            <a:t>Т.А. Шорыгина «Беседы об основах безопасности с детьми 5-8 лет»</a:t>
          </a:r>
        </a:p>
      </dgm:t>
    </dgm:pt>
    <dgm:pt modelId="{5906306F-6887-4AB7-A7DE-6AED7FF330DF}" type="parTrans" cxnId="{5CDF7DF1-A2F0-4789-B0A2-63F433BF9151}">
      <dgm:prSet/>
      <dgm:spPr/>
      <dgm:t>
        <a:bodyPr/>
        <a:lstStyle/>
        <a:p>
          <a:endParaRPr lang="ru-RU"/>
        </a:p>
      </dgm:t>
    </dgm:pt>
    <dgm:pt modelId="{8CC340CB-F94F-47A2-946F-47BF1AFC6492}" type="sibTrans" cxnId="{5CDF7DF1-A2F0-4789-B0A2-63F433BF9151}">
      <dgm:prSet/>
      <dgm:spPr/>
      <dgm:t>
        <a:bodyPr/>
        <a:lstStyle/>
        <a:p>
          <a:endParaRPr lang="ru-RU"/>
        </a:p>
      </dgm:t>
    </dgm:pt>
    <dgm:pt modelId="{8420C02E-C525-4A05-8E30-ECDFDF7A569C}">
      <dgm:prSet/>
      <dgm:spPr/>
      <dgm:t>
        <a:bodyPr/>
        <a:lstStyle/>
        <a:p>
          <a:r>
            <a:rPr lang="ru-RU" dirty="0"/>
            <a:t>Т.А. Шорыгина «Беседы о правилах пожарной безопасности»</a:t>
          </a:r>
        </a:p>
      </dgm:t>
    </dgm:pt>
    <dgm:pt modelId="{F0CE96D3-B93A-4211-BEA8-1540A2715568}" type="parTrans" cxnId="{90E798C5-6AFE-429B-8B51-AF61285DF7CD}">
      <dgm:prSet/>
      <dgm:spPr/>
      <dgm:t>
        <a:bodyPr/>
        <a:lstStyle/>
        <a:p>
          <a:endParaRPr lang="ru-RU"/>
        </a:p>
      </dgm:t>
    </dgm:pt>
    <dgm:pt modelId="{401101ED-A860-481B-A1AB-9844F4945947}" type="sibTrans" cxnId="{90E798C5-6AFE-429B-8B51-AF61285DF7CD}">
      <dgm:prSet/>
      <dgm:spPr/>
      <dgm:t>
        <a:bodyPr/>
        <a:lstStyle/>
        <a:p>
          <a:endParaRPr lang="ru-RU"/>
        </a:p>
      </dgm:t>
    </dgm:pt>
    <dgm:pt modelId="{0EF04A3F-3C8C-4FF2-BD91-F3380A4AC6CE}">
      <dgm:prSet/>
      <dgm:spPr/>
      <dgm:t>
        <a:bodyPr/>
        <a:lstStyle/>
        <a:p>
          <a:r>
            <a:rPr lang="ru-RU" dirty="0"/>
            <a:t>Т.А. Шорыгина «Беседы о здоровье»</a:t>
          </a:r>
        </a:p>
      </dgm:t>
    </dgm:pt>
    <dgm:pt modelId="{71A09D94-70B8-4E32-AFBB-C7A0C40344FB}" type="parTrans" cxnId="{A2FDD52D-BF3D-4D0B-8D35-C73CCA86D72D}">
      <dgm:prSet/>
      <dgm:spPr/>
      <dgm:t>
        <a:bodyPr/>
        <a:lstStyle/>
        <a:p>
          <a:endParaRPr lang="ru-RU"/>
        </a:p>
      </dgm:t>
    </dgm:pt>
    <dgm:pt modelId="{4B68F65A-A96C-42D6-BF1C-7FDE799D89E6}" type="sibTrans" cxnId="{A2FDD52D-BF3D-4D0B-8D35-C73CCA86D72D}">
      <dgm:prSet/>
      <dgm:spPr/>
      <dgm:t>
        <a:bodyPr/>
        <a:lstStyle/>
        <a:p>
          <a:endParaRPr lang="ru-RU"/>
        </a:p>
      </dgm:t>
    </dgm:pt>
    <dgm:pt modelId="{B8230D12-5F92-4C0F-A9C4-5C6948C23BC8}" type="pres">
      <dgm:prSet presAssocID="{20591A80-60BA-4371-AFF8-893781E52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F5296E-2A75-4F52-86EA-55A53BF0D8C4}" type="pres">
      <dgm:prSet presAssocID="{54175B75-DA90-41B1-A48D-FB98D7B99929}" presName="hierRoot1" presStyleCnt="0"/>
      <dgm:spPr/>
      <dgm:t>
        <a:bodyPr/>
        <a:lstStyle/>
        <a:p>
          <a:endParaRPr lang="ru-RU"/>
        </a:p>
      </dgm:t>
    </dgm:pt>
    <dgm:pt modelId="{D7E3D5FC-36A0-44E3-9505-D64DB75DAA25}" type="pres">
      <dgm:prSet presAssocID="{54175B75-DA90-41B1-A48D-FB98D7B99929}" presName="composite" presStyleCnt="0"/>
      <dgm:spPr/>
      <dgm:t>
        <a:bodyPr/>
        <a:lstStyle/>
        <a:p>
          <a:endParaRPr lang="ru-RU"/>
        </a:p>
      </dgm:t>
    </dgm:pt>
    <dgm:pt modelId="{20FE715E-0595-4449-AFA3-CF279250F277}" type="pres">
      <dgm:prSet presAssocID="{54175B75-DA90-41B1-A48D-FB98D7B99929}" presName="background" presStyleLbl="node0" presStyleIdx="0" presStyleCnt="1"/>
      <dgm:spPr/>
      <dgm:t>
        <a:bodyPr/>
        <a:lstStyle/>
        <a:p>
          <a:endParaRPr lang="ru-RU"/>
        </a:p>
      </dgm:t>
    </dgm:pt>
    <dgm:pt modelId="{B93FB021-CA40-4E3D-BD98-E7A71F3EE7A2}" type="pres">
      <dgm:prSet presAssocID="{54175B75-DA90-41B1-A48D-FB98D7B99929}" presName="text" presStyleLbl="fgAcc0" presStyleIdx="0" presStyleCnt="1" custScaleX="298170" custLinFactNeighborX="30137" custLinFactNeighborY="-61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066E4-94D0-4A1F-9880-8F15187FC9F1}" type="pres">
      <dgm:prSet presAssocID="{54175B75-DA90-41B1-A48D-FB98D7B99929}" presName="hierChild2" presStyleCnt="0"/>
      <dgm:spPr/>
      <dgm:t>
        <a:bodyPr/>
        <a:lstStyle/>
        <a:p>
          <a:endParaRPr lang="ru-RU"/>
        </a:p>
      </dgm:t>
    </dgm:pt>
    <dgm:pt modelId="{3044827E-BA11-4940-9EAD-4FE8A8572990}" type="pres">
      <dgm:prSet presAssocID="{D25CAE3B-1593-4AAD-8936-85FF898B1733}" presName="Name10" presStyleLbl="parChTrans1D2" presStyleIdx="0" presStyleCnt="1"/>
      <dgm:spPr/>
      <dgm:t>
        <a:bodyPr/>
        <a:lstStyle/>
        <a:p>
          <a:endParaRPr lang="ru-RU"/>
        </a:p>
      </dgm:t>
    </dgm:pt>
    <dgm:pt modelId="{0E437923-FABA-4CB1-9B5B-B280B7AF4A2B}" type="pres">
      <dgm:prSet presAssocID="{642C6312-EBFD-4199-AE3D-2E80FAE0B2EA}" presName="hierRoot2" presStyleCnt="0"/>
      <dgm:spPr/>
      <dgm:t>
        <a:bodyPr/>
        <a:lstStyle/>
        <a:p>
          <a:endParaRPr lang="ru-RU"/>
        </a:p>
      </dgm:t>
    </dgm:pt>
    <dgm:pt modelId="{9270EA98-F663-4393-B585-A82D46808B6A}" type="pres">
      <dgm:prSet presAssocID="{642C6312-EBFD-4199-AE3D-2E80FAE0B2EA}" presName="composite2" presStyleCnt="0"/>
      <dgm:spPr/>
      <dgm:t>
        <a:bodyPr/>
        <a:lstStyle/>
        <a:p>
          <a:endParaRPr lang="ru-RU"/>
        </a:p>
      </dgm:t>
    </dgm:pt>
    <dgm:pt modelId="{061A286C-BAC4-4A07-950B-FF1902AE7B11}" type="pres">
      <dgm:prSet presAssocID="{642C6312-EBFD-4199-AE3D-2E80FAE0B2EA}" presName="background2" presStyleLbl="node2" presStyleIdx="0" presStyleCnt="1"/>
      <dgm:spPr/>
      <dgm:t>
        <a:bodyPr/>
        <a:lstStyle/>
        <a:p>
          <a:endParaRPr lang="ru-RU"/>
        </a:p>
      </dgm:t>
    </dgm:pt>
    <dgm:pt modelId="{D1AEF2BD-D9D0-4595-BA6A-B15AC86A97B7}" type="pres">
      <dgm:prSet presAssocID="{642C6312-EBFD-4199-AE3D-2E80FAE0B2EA}" presName="text2" presStyleLbl="fgAcc2" presStyleIdx="0" presStyleCnt="1" custScaleX="130591" custLinFactNeighborX="76150" custLinFactNeighborY="-9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518651-8B08-44D8-9F11-15E1BCDABA3A}" type="pres">
      <dgm:prSet presAssocID="{642C6312-EBFD-4199-AE3D-2E80FAE0B2EA}" presName="hierChild3" presStyleCnt="0"/>
      <dgm:spPr/>
      <dgm:t>
        <a:bodyPr/>
        <a:lstStyle/>
        <a:p>
          <a:endParaRPr lang="ru-RU"/>
        </a:p>
      </dgm:t>
    </dgm:pt>
    <dgm:pt modelId="{95F3AA50-5911-4793-8804-8C6902989B8C}" type="pres">
      <dgm:prSet presAssocID="{5906306F-6887-4AB7-A7DE-6AED7FF330D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801139C-9D99-43D9-AF5C-3CC59494BC95}" type="pres">
      <dgm:prSet presAssocID="{22FB6F07-2D46-4DB9-9747-8D4DB7F549C9}" presName="hierRoot3" presStyleCnt="0"/>
      <dgm:spPr/>
      <dgm:t>
        <a:bodyPr/>
        <a:lstStyle/>
        <a:p>
          <a:endParaRPr lang="ru-RU"/>
        </a:p>
      </dgm:t>
    </dgm:pt>
    <dgm:pt modelId="{9A6357F5-E8A4-4BDE-A943-35A4A72B0E6E}" type="pres">
      <dgm:prSet presAssocID="{22FB6F07-2D46-4DB9-9747-8D4DB7F549C9}" presName="composite3" presStyleCnt="0"/>
      <dgm:spPr/>
      <dgm:t>
        <a:bodyPr/>
        <a:lstStyle/>
        <a:p>
          <a:endParaRPr lang="ru-RU"/>
        </a:p>
      </dgm:t>
    </dgm:pt>
    <dgm:pt modelId="{5081D720-1885-4351-B560-AC802BEEFA4A}" type="pres">
      <dgm:prSet presAssocID="{22FB6F07-2D46-4DB9-9747-8D4DB7F549C9}" presName="background3" presStyleLbl="node3" presStyleIdx="0" presStyleCnt="3"/>
      <dgm:spPr/>
      <dgm:t>
        <a:bodyPr/>
        <a:lstStyle/>
        <a:p>
          <a:endParaRPr lang="ru-RU"/>
        </a:p>
      </dgm:t>
    </dgm:pt>
    <dgm:pt modelId="{CC09BAEC-800B-47F3-8E69-B99C9C9F6328}" type="pres">
      <dgm:prSet presAssocID="{22FB6F07-2D46-4DB9-9747-8D4DB7F549C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9D649-F4DE-4872-BFAE-D8326C21E949}" type="pres">
      <dgm:prSet presAssocID="{22FB6F07-2D46-4DB9-9747-8D4DB7F549C9}" presName="hierChild4" presStyleCnt="0"/>
      <dgm:spPr/>
      <dgm:t>
        <a:bodyPr/>
        <a:lstStyle/>
        <a:p>
          <a:endParaRPr lang="ru-RU"/>
        </a:p>
      </dgm:t>
    </dgm:pt>
    <dgm:pt modelId="{C436960E-E501-4247-89A5-518B22C027A3}" type="pres">
      <dgm:prSet presAssocID="{F0CE96D3-B93A-4211-BEA8-1540A271556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D8B64A-2CA0-469D-9707-385C2CFA9B18}" type="pres">
      <dgm:prSet presAssocID="{8420C02E-C525-4A05-8E30-ECDFDF7A569C}" presName="hierRoot3" presStyleCnt="0"/>
      <dgm:spPr/>
      <dgm:t>
        <a:bodyPr/>
        <a:lstStyle/>
        <a:p>
          <a:endParaRPr lang="ru-RU"/>
        </a:p>
      </dgm:t>
    </dgm:pt>
    <dgm:pt modelId="{B370D938-80D5-4A75-BF45-2431691A1996}" type="pres">
      <dgm:prSet presAssocID="{8420C02E-C525-4A05-8E30-ECDFDF7A569C}" presName="composite3" presStyleCnt="0"/>
      <dgm:spPr/>
      <dgm:t>
        <a:bodyPr/>
        <a:lstStyle/>
        <a:p>
          <a:endParaRPr lang="ru-RU"/>
        </a:p>
      </dgm:t>
    </dgm:pt>
    <dgm:pt modelId="{CDBE2245-FB45-4674-9C4C-ED095538CAB7}" type="pres">
      <dgm:prSet presAssocID="{8420C02E-C525-4A05-8E30-ECDFDF7A569C}" presName="background3" presStyleLbl="node3" presStyleIdx="1" presStyleCnt="3"/>
      <dgm:spPr/>
      <dgm:t>
        <a:bodyPr/>
        <a:lstStyle/>
        <a:p>
          <a:endParaRPr lang="ru-RU"/>
        </a:p>
      </dgm:t>
    </dgm:pt>
    <dgm:pt modelId="{50C3D595-BA12-4D9E-A631-5AC5315C6367}" type="pres">
      <dgm:prSet presAssocID="{8420C02E-C525-4A05-8E30-ECDFDF7A569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24605-4CD5-41E0-8B5B-FD302553AECA}" type="pres">
      <dgm:prSet presAssocID="{8420C02E-C525-4A05-8E30-ECDFDF7A569C}" presName="hierChild4" presStyleCnt="0"/>
      <dgm:spPr/>
      <dgm:t>
        <a:bodyPr/>
        <a:lstStyle/>
        <a:p>
          <a:endParaRPr lang="ru-RU"/>
        </a:p>
      </dgm:t>
    </dgm:pt>
    <dgm:pt modelId="{D6FE1D96-BCA5-449A-8A38-925BA10412C0}" type="pres">
      <dgm:prSet presAssocID="{71A09D94-70B8-4E32-AFBB-C7A0C40344F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5E8CAF0-B5D5-4A04-AB12-8D0576DC05E2}" type="pres">
      <dgm:prSet presAssocID="{0EF04A3F-3C8C-4FF2-BD91-F3380A4AC6CE}" presName="hierRoot3" presStyleCnt="0"/>
      <dgm:spPr/>
      <dgm:t>
        <a:bodyPr/>
        <a:lstStyle/>
        <a:p>
          <a:endParaRPr lang="ru-RU"/>
        </a:p>
      </dgm:t>
    </dgm:pt>
    <dgm:pt modelId="{520AE715-DD68-4375-A334-E004E2E9F308}" type="pres">
      <dgm:prSet presAssocID="{0EF04A3F-3C8C-4FF2-BD91-F3380A4AC6CE}" presName="composite3" presStyleCnt="0"/>
      <dgm:spPr/>
      <dgm:t>
        <a:bodyPr/>
        <a:lstStyle/>
        <a:p>
          <a:endParaRPr lang="ru-RU"/>
        </a:p>
      </dgm:t>
    </dgm:pt>
    <dgm:pt modelId="{75E1E828-4144-40EC-B3FA-2E9C8752FD4D}" type="pres">
      <dgm:prSet presAssocID="{0EF04A3F-3C8C-4FF2-BD91-F3380A4AC6CE}" presName="background3" presStyleLbl="node3" presStyleIdx="2" presStyleCnt="3"/>
      <dgm:spPr/>
      <dgm:t>
        <a:bodyPr/>
        <a:lstStyle/>
        <a:p>
          <a:endParaRPr lang="ru-RU"/>
        </a:p>
      </dgm:t>
    </dgm:pt>
    <dgm:pt modelId="{AD593A4C-5F40-4D3D-A9D8-4832BC0DD91A}" type="pres">
      <dgm:prSet presAssocID="{0EF04A3F-3C8C-4FF2-BD91-F3380A4AC6C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236B1-0746-417B-9FFB-F7CC0A436EDC}" type="pres">
      <dgm:prSet presAssocID="{0EF04A3F-3C8C-4FF2-BD91-F3380A4AC6CE}" presName="hierChild4" presStyleCnt="0"/>
      <dgm:spPr/>
      <dgm:t>
        <a:bodyPr/>
        <a:lstStyle/>
        <a:p>
          <a:endParaRPr lang="ru-RU"/>
        </a:p>
      </dgm:t>
    </dgm:pt>
  </dgm:ptLst>
  <dgm:cxnLst>
    <dgm:cxn modelId="{8934A751-EC80-461C-8EE7-760B0589CCA4}" srcId="{54175B75-DA90-41B1-A48D-FB98D7B99929}" destId="{642C6312-EBFD-4199-AE3D-2E80FAE0B2EA}" srcOrd="0" destOrd="0" parTransId="{D25CAE3B-1593-4AAD-8936-85FF898B1733}" sibTransId="{DBCCD4BA-A9EF-4A5D-B3FD-5165B8122621}"/>
    <dgm:cxn modelId="{7E8467C5-985A-49F7-8F41-76B2A7FB5976}" type="presOf" srcId="{0EF04A3F-3C8C-4FF2-BD91-F3380A4AC6CE}" destId="{AD593A4C-5F40-4D3D-A9D8-4832BC0DD91A}" srcOrd="0" destOrd="0" presId="urn:microsoft.com/office/officeart/2005/8/layout/hierarchy1"/>
    <dgm:cxn modelId="{84BB6DCA-59D2-4D28-B7B4-4B7D4D4AB055}" type="presOf" srcId="{20591A80-60BA-4371-AFF8-893781E5265B}" destId="{B8230D12-5F92-4C0F-A9C4-5C6948C23BC8}" srcOrd="0" destOrd="0" presId="urn:microsoft.com/office/officeart/2005/8/layout/hierarchy1"/>
    <dgm:cxn modelId="{6AB76CA7-039D-47DA-880E-B99C5749C32B}" type="presOf" srcId="{22FB6F07-2D46-4DB9-9747-8D4DB7F549C9}" destId="{CC09BAEC-800B-47F3-8E69-B99C9C9F6328}" srcOrd="0" destOrd="0" presId="urn:microsoft.com/office/officeart/2005/8/layout/hierarchy1"/>
    <dgm:cxn modelId="{5CDF7DF1-A2F0-4789-B0A2-63F433BF9151}" srcId="{642C6312-EBFD-4199-AE3D-2E80FAE0B2EA}" destId="{22FB6F07-2D46-4DB9-9747-8D4DB7F549C9}" srcOrd="0" destOrd="0" parTransId="{5906306F-6887-4AB7-A7DE-6AED7FF330DF}" sibTransId="{8CC340CB-F94F-47A2-946F-47BF1AFC6492}"/>
    <dgm:cxn modelId="{0A1B714C-4BA0-40B7-BCC3-63830A1EFE10}" srcId="{20591A80-60BA-4371-AFF8-893781E5265B}" destId="{54175B75-DA90-41B1-A48D-FB98D7B99929}" srcOrd="0" destOrd="0" parTransId="{ED299318-51AD-44EF-9409-5E5477201C9B}" sibTransId="{54644795-7A15-462C-9EE9-638A4EE9E104}"/>
    <dgm:cxn modelId="{6CF3CD64-8A05-45FE-88C3-6B552CD05125}" type="presOf" srcId="{8420C02E-C525-4A05-8E30-ECDFDF7A569C}" destId="{50C3D595-BA12-4D9E-A631-5AC5315C6367}" srcOrd="0" destOrd="0" presId="urn:microsoft.com/office/officeart/2005/8/layout/hierarchy1"/>
    <dgm:cxn modelId="{A2FDD52D-BF3D-4D0B-8D35-C73CCA86D72D}" srcId="{642C6312-EBFD-4199-AE3D-2E80FAE0B2EA}" destId="{0EF04A3F-3C8C-4FF2-BD91-F3380A4AC6CE}" srcOrd="2" destOrd="0" parTransId="{71A09D94-70B8-4E32-AFBB-C7A0C40344FB}" sibTransId="{4B68F65A-A96C-42D6-BF1C-7FDE799D89E6}"/>
    <dgm:cxn modelId="{74EDDD34-4636-4481-B019-62867EE4E66C}" type="presOf" srcId="{71A09D94-70B8-4E32-AFBB-C7A0C40344FB}" destId="{D6FE1D96-BCA5-449A-8A38-925BA10412C0}" srcOrd="0" destOrd="0" presId="urn:microsoft.com/office/officeart/2005/8/layout/hierarchy1"/>
    <dgm:cxn modelId="{90E798C5-6AFE-429B-8B51-AF61285DF7CD}" srcId="{642C6312-EBFD-4199-AE3D-2E80FAE0B2EA}" destId="{8420C02E-C525-4A05-8E30-ECDFDF7A569C}" srcOrd="1" destOrd="0" parTransId="{F0CE96D3-B93A-4211-BEA8-1540A2715568}" sibTransId="{401101ED-A860-481B-A1AB-9844F4945947}"/>
    <dgm:cxn modelId="{D944F5FF-F125-41E4-A4B9-08F85341AB01}" type="presOf" srcId="{54175B75-DA90-41B1-A48D-FB98D7B99929}" destId="{B93FB021-CA40-4E3D-BD98-E7A71F3EE7A2}" srcOrd="0" destOrd="0" presId="urn:microsoft.com/office/officeart/2005/8/layout/hierarchy1"/>
    <dgm:cxn modelId="{83566487-CCF6-4003-ABFD-FE9D9AD5B026}" type="presOf" srcId="{5906306F-6887-4AB7-A7DE-6AED7FF330DF}" destId="{95F3AA50-5911-4793-8804-8C6902989B8C}" srcOrd="0" destOrd="0" presId="urn:microsoft.com/office/officeart/2005/8/layout/hierarchy1"/>
    <dgm:cxn modelId="{9AE1B44E-A4D6-46DE-A4F4-A07F7771A302}" type="presOf" srcId="{F0CE96D3-B93A-4211-BEA8-1540A2715568}" destId="{C436960E-E501-4247-89A5-518B22C027A3}" srcOrd="0" destOrd="0" presId="urn:microsoft.com/office/officeart/2005/8/layout/hierarchy1"/>
    <dgm:cxn modelId="{719B2B58-DDCB-40FC-8A4A-73727A8E70DD}" type="presOf" srcId="{D25CAE3B-1593-4AAD-8936-85FF898B1733}" destId="{3044827E-BA11-4940-9EAD-4FE8A8572990}" srcOrd="0" destOrd="0" presId="urn:microsoft.com/office/officeart/2005/8/layout/hierarchy1"/>
    <dgm:cxn modelId="{28B52E15-85A1-419A-800E-86A22602294E}" type="presOf" srcId="{642C6312-EBFD-4199-AE3D-2E80FAE0B2EA}" destId="{D1AEF2BD-D9D0-4595-BA6A-B15AC86A97B7}" srcOrd="0" destOrd="0" presId="urn:microsoft.com/office/officeart/2005/8/layout/hierarchy1"/>
    <dgm:cxn modelId="{FB170AE5-0B16-4214-9353-29DF68A6DBDC}" type="presParOf" srcId="{B8230D12-5F92-4C0F-A9C4-5C6948C23BC8}" destId="{64F5296E-2A75-4F52-86EA-55A53BF0D8C4}" srcOrd="0" destOrd="0" presId="urn:microsoft.com/office/officeart/2005/8/layout/hierarchy1"/>
    <dgm:cxn modelId="{064BFFF2-9994-417C-BF7B-3DF1C5811C82}" type="presParOf" srcId="{64F5296E-2A75-4F52-86EA-55A53BF0D8C4}" destId="{D7E3D5FC-36A0-44E3-9505-D64DB75DAA25}" srcOrd="0" destOrd="0" presId="urn:microsoft.com/office/officeart/2005/8/layout/hierarchy1"/>
    <dgm:cxn modelId="{FBEC4B93-0EFD-4AB5-8E21-705313007CD1}" type="presParOf" srcId="{D7E3D5FC-36A0-44E3-9505-D64DB75DAA25}" destId="{20FE715E-0595-4449-AFA3-CF279250F277}" srcOrd="0" destOrd="0" presId="urn:microsoft.com/office/officeart/2005/8/layout/hierarchy1"/>
    <dgm:cxn modelId="{F9C63E99-54AE-4AF0-AECB-113FEE13D4DD}" type="presParOf" srcId="{D7E3D5FC-36A0-44E3-9505-D64DB75DAA25}" destId="{B93FB021-CA40-4E3D-BD98-E7A71F3EE7A2}" srcOrd="1" destOrd="0" presId="urn:microsoft.com/office/officeart/2005/8/layout/hierarchy1"/>
    <dgm:cxn modelId="{12AA1E5E-F0CA-4BF8-8532-9897FD592C9B}" type="presParOf" srcId="{64F5296E-2A75-4F52-86EA-55A53BF0D8C4}" destId="{3C0066E4-94D0-4A1F-9880-8F15187FC9F1}" srcOrd="1" destOrd="0" presId="urn:microsoft.com/office/officeart/2005/8/layout/hierarchy1"/>
    <dgm:cxn modelId="{BF11EF37-F911-437F-A98F-BCC52C209F1B}" type="presParOf" srcId="{3C0066E4-94D0-4A1F-9880-8F15187FC9F1}" destId="{3044827E-BA11-4940-9EAD-4FE8A8572990}" srcOrd="0" destOrd="0" presId="urn:microsoft.com/office/officeart/2005/8/layout/hierarchy1"/>
    <dgm:cxn modelId="{D65CD01A-5F2B-4384-9363-9AAA7E8DD5B4}" type="presParOf" srcId="{3C0066E4-94D0-4A1F-9880-8F15187FC9F1}" destId="{0E437923-FABA-4CB1-9B5B-B280B7AF4A2B}" srcOrd="1" destOrd="0" presId="urn:microsoft.com/office/officeart/2005/8/layout/hierarchy1"/>
    <dgm:cxn modelId="{11D9DE17-C56F-4AA6-A0AA-0C2164FE0523}" type="presParOf" srcId="{0E437923-FABA-4CB1-9B5B-B280B7AF4A2B}" destId="{9270EA98-F663-4393-B585-A82D46808B6A}" srcOrd="0" destOrd="0" presId="urn:microsoft.com/office/officeart/2005/8/layout/hierarchy1"/>
    <dgm:cxn modelId="{5EAB6F0B-7070-4E9F-B217-71A8BF9D8906}" type="presParOf" srcId="{9270EA98-F663-4393-B585-A82D46808B6A}" destId="{061A286C-BAC4-4A07-950B-FF1902AE7B11}" srcOrd="0" destOrd="0" presId="urn:microsoft.com/office/officeart/2005/8/layout/hierarchy1"/>
    <dgm:cxn modelId="{CF18626D-EFFB-4D32-AEEA-BA74FCD0D8CC}" type="presParOf" srcId="{9270EA98-F663-4393-B585-A82D46808B6A}" destId="{D1AEF2BD-D9D0-4595-BA6A-B15AC86A97B7}" srcOrd="1" destOrd="0" presId="urn:microsoft.com/office/officeart/2005/8/layout/hierarchy1"/>
    <dgm:cxn modelId="{1DC5C298-D5EF-4A84-AE65-2293BEAEAEB3}" type="presParOf" srcId="{0E437923-FABA-4CB1-9B5B-B280B7AF4A2B}" destId="{AF518651-8B08-44D8-9F11-15E1BCDABA3A}" srcOrd="1" destOrd="0" presId="urn:microsoft.com/office/officeart/2005/8/layout/hierarchy1"/>
    <dgm:cxn modelId="{DFB334E4-2A83-4A59-9B59-E68F2560A703}" type="presParOf" srcId="{AF518651-8B08-44D8-9F11-15E1BCDABA3A}" destId="{95F3AA50-5911-4793-8804-8C6902989B8C}" srcOrd="0" destOrd="0" presId="urn:microsoft.com/office/officeart/2005/8/layout/hierarchy1"/>
    <dgm:cxn modelId="{E082E570-BECA-47B2-82E0-C3E13950903D}" type="presParOf" srcId="{AF518651-8B08-44D8-9F11-15E1BCDABA3A}" destId="{E801139C-9D99-43D9-AF5C-3CC59494BC95}" srcOrd="1" destOrd="0" presId="urn:microsoft.com/office/officeart/2005/8/layout/hierarchy1"/>
    <dgm:cxn modelId="{1FA99378-51BE-4130-BC39-181E9EAB70D3}" type="presParOf" srcId="{E801139C-9D99-43D9-AF5C-3CC59494BC95}" destId="{9A6357F5-E8A4-4BDE-A943-35A4A72B0E6E}" srcOrd="0" destOrd="0" presId="urn:microsoft.com/office/officeart/2005/8/layout/hierarchy1"/>
    <dgm:cxn modelId="{156AD8EB-673A-4D70-BEF2-72D807A9FAC5}" type="presParOf" srcId="{9A6357F5-E8A4-4BDE-A943-35A4A72B0E6E}" destId="{5081D720-1885-4351-B560-AC802BEEFA4A}" srcOrd="0" destOrd="0" presId="urn:microsoft.com/office/officeart/2005/8/layout/hierarchy1"/>
    <dgm:cxn modelId="{5719ECB4-8FDA-40F1-903D-EA8696A3CE14}" type="presParOf" srcId="{9A6357F5-E8A4-4BDE-A943-35A4A72B0E6E}" destId="{CC09BAEC-800B-47F3-8E69-B99C9C9F6328}" srcOrd="1" destOrd="0" presId="urn:microsoft.com/office/officeart/2005/8/layout/hierarchy1"/>
    <dgm:cxn modelId="{65C0226E-98DF-471D-BFD5-11FBDE0AB556}" type="presParOf" srcId="{E801139C-9D99-43D9-AF5C-3CC59494BC95}" destId="{91D9D649-F4DE-4872-BFAE-D8326C21E949}" srcOrd="1" destOrd="0" presId="urn:microsoft.com/office/officeart/2005/8/layout/hierarchy1"/>
    <dgm:cxn modelId="{6C8D171B-3BB0-4DA6-AD85-1C963671A5BB}" type="presParOf" srcId="{AF518651-8B08-44D8-9F11-15E1BCDABA3A}" destId="{C436960E-E501-4247-89A5-518B22C027A3}" srcOrd="2" destOrd="0" presId="urn:microsoft.com/office/officeart/2005/8/layout/hierarchy1"/>
    <dgm:cxn modelId="{F4AD57AB-FA18-4997-A5A1-3F4272517130}" type="presParOf" srcId="{AF518651-8B08-44D8-9F11-15E1BCDABA3A}" destId="{7BD8B64A-2CA0-469D-9707-385C2CFA9B18}" srcOrd="3" destOrd="0" presId="urn:microsoft.com/office/officeart/2005/8/layout/hierarchy1"/>
    <dgm:cxn modelId="{74BBD61A-E3A4-4D37-8AA5-24E17A9EF539}" type="presParOf" srcId="{7BD8B64A-2CA0-469D-9707-385C2CFA9B18}" destId="{B370D938-80D5-4A75-BF45-2431691A1996}" srcOrd="0" destOrd="0" presId="urn:microsoft.com/office/officeart/2005/8/layout/hierarchy1"/>
    <dgm:cxn modelId="{483AF55C-316D-46AA-99E2-DE155DE449A0}" type="presParOf" srcId="{B370D938-80D5-4A75-BF45-2431691A1996}" destId="{CDBE2245-FB45-4674-9C4C-ED095538CAB7}" srcOrd="0" destOrd="0" presId="urn:microsoft.com/office/officeart/2005/8/layout/hierarchy1"/>
    <dgm:cxn modelId="{7EC970CD-12CF-4F89-B5E1-1AAEAB6DFD77}" type="presParOf" srcId="{B370D938-80D5-4A75-BF45-2431691A1996}" destId="{50C3D595-BA12-4D9E-A631-5AC5315C6367}" srcOrd="1" destOrd="0" presId="urn:microsoft.com/office/officeart/2005/8/layout/hierarchy1"/>
    <dgm:cxn modelId="{FCF4D696-4A2F-4C9A-8ED3-1B852D7E69BB}" type="presParOf" srcId="{7BD8B64A-2CA0-469D-9707-385C2CFA9B18}" destId="{D4124605-4CD5-41E0-8B5B-FD302553AECA}" srcOrd="1" destOrd="0" presId="urn:microsoft.com/office/officeart/2005/8/layout/hierarchy1"/>
    <dgm:cxn modelId="{13794715-46DD-4820-8299-9812D0F4B240}" type="presParOf" srcId="{AF518651-8B08-44D8-9F11-15E1BCDABA3A}" destId="{D6FE1D96-BCA5-449A-8A38-925BA10412C0}" srcOrd="4" destOrd="0" presId="urn:microsoft.com/office/officeart/2005/8/layout/hierarchy1"/>
    <dgm:cxn modelId="{03FE47C5-6A38-46C1-A01F-A2353B150D63}" type="presParOf" srcId="{AF518651-8B08-44D8-9F11-15E1BCDABA3A}" destId="{85E8CAF0-B5D5-4A04-AB12-8D0576DC05E2}" srcOrd="5" destOrd="0" presId="urn:microsoft.com/office/officeart/2005/8/layout/hierarchy1"/>
    <dgm:cxn modelId="{60F5C678-26F5-4338-8ED8-03446D5D0690}" type="presParOf" srcId="{85E8CAF0-B5D5-4A04-AB12-8D0576DC05E2}" destId="{520AE715-DD68-4375-A334-E004E2E9F308}" srcOrd="0" destOrd="0" presId="urn:microsoft.com/office/officeart/2005/8/layout/hierarchy1"/>
    <dgm:cxn modelId="{015FD494-EC01-42E3-A80E-7A88AAB491AF}" type="presParOf" srcId="{520AE715-DD68-4375-A334-E004E2E9F308}" destId="{75E1E828-4144-40EC-B3FA-2E9C8752FD4D}" srcOrd="0" destOrd="0" presId="urn:microsoft.com/office/officeart/2005/8/layout/hierarchy1"/>
    <dgm:cxn modelId="{8F32301A-3461-4B86-B51F-3B11437801CB}" type="presParOf" srcId="{520AE715-DD68-4375-A334-E004E2E9F308}" destId="{AD593A4C-5F40-4D3D-A9D8-4832BC0DD91A}" srcOrd="1" destOrd="0" presId="urn:microsoft.com/office/officeart/2005/8/layout/hierarchy1"/>
    <dgm:cxn modelId="{8AC9C2F3-FD96-472F-8B20-29518A8185E1}" type="presParOf" srcId="{85E8CAF0-B5D5-4A04-AB12-8D0576DC05E2}" destId="{074236B1-0746-417B-9FFB-F7CC0A436E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611D8-AE04-4A66-A59A-99DDE8223C43}">
      <dsp:nvSpPr>
        <dsp:cNvPr id="0" name=""/>
        <dsp:cNvSpPr/>
      </dsp:nvSpPr>
      <dsp:spPr>
        <a:xfrm>
          <a:off x="4588447" y="854633"/>
          <a:ext cx="1321211" cy="91440"/>
        </a:xfrm>
        <a:custGeom>
          <a:avLst/>
          <a:gdLst/>
          <a:ahLst/>
          <a:cxnLst/>
          <a:rect l="0" t="0" r="0" b="0"/>
          <a:pathLst>
            <a:path>
              <a:moveTo>
                <a:pt x="1321211" y="45720"/>
              </a:moveTo>
              <a:lnTo>
                <a:pt x="0" y="45720"/>
              </a:lnTo>
              <a:lnTo>
                <a:pt x="0" y="999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70008-3334-4DBF-8807-25AF347534B3}">
      <dsp:nvSpPr>
        <dsp:cNvPr id="0" name=""/>
        <dsp:cNvSpPr/>
      </dsp:nvSpPr>
      <dsp:spPr>
        <a:xfrm>
          <a:off x="5121387" y="1927968"/>
          <a:ext cx="435316" cy="1201550"/>
        </a:xfrm>
        <a:custGeom>
          <a:avLst/>
          <a:gdLst/>
          <a:ahLst/>
          <a:cxnLst/>
          <a:rect l="0" t="0" r="0" b="0"/>
          <a:pathLst>
            <a:path>
              <a:moveTo>
                <a:pt x="435316" y="0"/>
              </a:moveTo>
              <a:lnTo>
                <a:pt x="435316" y="1201550"/>
              </a:lnTo>
              <a:lnTo>
                <a:pt x="0" y="120155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B618E-70ED-4B22-BCA0-C54820C47DD0}">
      <dsp:nvSpPr>
        <dsp:cNvPr id="0" name=""/>
        <dsp:cNvSpPr/>
      </dsp:nvSpPr>
      <dsp:spPr>
        <a:xfrm>
          <a:off x="5047980" y="1927968"/>
          <a:ext cx="508723" cy="247337"/>
        </a:xfrm>
        <a:custGeom>
          <a:avLst/>
          <a:gdLst/>
          <a:ahLst/>
          <a:cxnLst/>
          <a:rect l="0" t="0" r="0" b="0"/>
          <a:pathLst>
            <a:path>
              <a:moveTo>
                <a:pt x="508723" y="0"/>
              </a:moveTo>
              <a:lnTo>
                <a:pt x="508723" y="247337"/>
              </a:lnTo>
              <a:lnTo>
                <a:pt x="0" y="2473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C9925-5C46-4ADE-9FE0-CFD04B28BBF5}">
      <dsp:nvSpPr>
        <dsp:cNvPr id="0" name=""/>
        <dsp:cNvSpPr/>
      </dsp:nvSpPr>
      <dsp:spPr>
        <a:xfrm>
          <a:off x="5556703" y="1927968"/>
          <a:ext cx="189694" cy="2126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94" y="212604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BDED-EC56-45A1-BB75-4B5A34B5A151}">
      <dsp:nvSpPr>
        <dsp:cNvPr id="0" name=""/>
        <dsp:cNvSpPr/>
      </dsp:nvSpPr>
      <dsp:spPr>
        <a:xfrm>
          <a:off x="5863939" y="900353"/>
          <a:ext cx="91440" cy="494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757"/>
              </a:lnTo>
              <a:lnTo>
                <a:pt x="119116" y="382757"/>
              </a:lnTo>
              <a:lnTo>
                <a:pt x="119116" y="49467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3CDB2-A2D0-4E58-AA33-3483D7D32746}">
      <dsp:nvSpPr>
        <dsp:cNvPr id="0" name=""/>
        <dsp:cNvSpPr/>
      </dsp:nvSpPr>
      <dsp:spPr>
        <a:xfrm>
          <a:off x="3701294" y="532940"/>
          <a:ext cx="1675425" cy="100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43"/>
              </a:lnTo>
              <a:lnTo>
                <a:pt x="1675425" y="10094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2E09E-371A-4198-B58C-492781395204}">
      <dsp:nvSpPr>
        <dsp:cNvPr id="0" name=""/>
        <dsp:cNvSpPr/>
      </dsp:nvSpPr>
      <dsp:spPr>
        <a:xfrm>
          <a:off x="2987676" y="1560964"/>
          <a:ext cx="113612" cy="237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964"/>
              </a:lnTo>
              <a:lnTo>
                <a:pt x="113612" y="237596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A1A34-306A-4026-B1B8-30B6F55D8598}">
      <dsp:nvSpPr>
        <dsp:cNvPr id="0" name=""/>
        <dsp:cNvSpPr/>
      </dsp:nvSpPr>
      <dsp:spPr>
        <a:xfrm>
          <a:off x="2772550" y="1560964"/>
          <a:ext cx="215126" cy="320739"/>
        </a:xfrm>
        <a:custGeom>
          <a:avLst/>
          <a:gdLst/>
          <a:ahLst/>
          <a:cxnLst/>
          <a:rect l="0" t="0" r="0" b="0"/>
          <a:pathLst>
            <a:path>
              <a:moveTo>
                <a:pt x="215126" y="0"/>
              </a:moveTo>
              <a:lnTo>
                <a:pt x="215126" y="320739"/>
              </a:lnTo>
              <a:lnTo>
                <a:pt x="0" y="32073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569F6-E55C-4531-972D-434F6E77DFE1}">
      <dsp:nvSpPr>
        <dsp:cNvPr id="0" name=""/>
        <dsp:cNvSpPr/>
      </dsp:nvSpPr>
      <dsp:spPr>
        <a:xfrm>
          <a:off x="2158496" y="965240"/>
          <a:ext cx="1255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55532" y="45720"/>
              </a:lnTo>
              <a:lnTo>
                <a:pt x="1255532" y="6278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54B15-84ED-49CC-96E0-3CAC6EEEF4E6}">
      <dsp:nvSpPr>
        <dsp:cNvPr id="0" name=""/>
        <dsp:cNvSpPr/>
      </dsp:nvSpPr>
      <dsp:spPr>
        <a:xfrm>
          <a:off x="712246" y="1707768"/>
          <a:ext cx="799921" cy="223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110"/>
              </a:lnTo>
              <a:lnTo>
                <a:pt x="799921" y="223111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B8A4A-0A39-4568-9AD0-D5CCB3002260}">
      <dsp:nvSpPr>
        <dsp:cNvPr id="0" name=""/>
        <dsp:cNvSpPr/>
      </dsp:nvSpPr>
      <dsp:spPr>
        <a:xfrm>
          <a:off x="712246" y="1707768"/>
          <a:ext cx="333823" cy="14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152"/>
              </a:lnTo>
              <a:lnTo>
                <a:pt x="333823" y="149515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2466E-4945-4830-B888-FDAAA9E6120C}">
      <dsp:nvSpPr>
        <dsp:cNvPr id="0" name=""/>
        <dsp:cNvSpPr/>
      </dsp:nvSpPr>
      <dsp:spPr>
        <a:xfrm>
          <a:off x="712246" y="1707768"/>
          <a:ext cx="337852" cy="83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858"/>
              </a:lnTo>
              <a:lnTo>
                <a:pt x="337852" y="83085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FC328-C610-4EB7-964F-8F834DA36CC2}">
      <dsp:nvSpPr>
        <dsp:cNvPr id="0" name=""/>
        <dsp:cNvSpPr/>
      </dsp:nvSpPr>
      <dsp:spPr>
        <a:xfrm>
          <a:off x="1138598" y="1010960"/>
          <a:ext cx="1019898" cy="163868"/>
        </a:xfrm>
        <a:custGeom>
          <a:avLst/>
          <a:gdLst/>
          <a:ahLst/>
          <a:cxnLst/>
          <a:rect l="0" t="0" r="0" b="0"/>
          <a:pathLst>
            <a:path>
              <a:moveTo>
                <a:pt x="1019898" y="0"/>
              </a:moveTo>
              <a:lnTo>
                <a:pt x="1019898" y="51950"/>
              </a:lnTo>
              <a:lnTo>
                <a:pt x="0" y="51950"/>
              </a:lnTo>
              <a:lnTo>
                <a:pt x="0" y="16386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8088-EBC5-4324-BB30-CD5BDB017C3F}">
      <dsp:nvSpPr>
        <dsp:cNvPr id="0" name=""/>
        <dsp:cNvSpPr/>
      </dsp:nvSpPr>
      <dsp:spPr>
        <a:xfrm>
          <a:off x="2691436" y="532940"/>
          <a:ext cx="1009857" cy="211549"/>
        </a:xfrm>
        <a:custGeom>
          <a:avLst/>
          <a:gdLst/>
          <a:ahLst/>
          <a:cxnLst/>
          <a:rect l="0" t="0" r="0" b="0"/>
          <a:pathLst>
            <a:path>
              <a:moveTo>
                <a:pt x="1009857" y="0"/>
              </a:moveTo>
              <a:lnTo>
                <a:pt x="1009857" y="211549"/>
              </a:lnTo>
              <a:lnTo>
                <a:pt x="0" y="21154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EC8C1-5890-4C4A-A035-EA832C1E32DC}">
      <dsp:nvSpPr>
        <dsp:cNvPr id="0" name=""/>
        <dsp:cNvSpPr/>
      </dsp:nvSpPr>
      <dsp:spPr>
        <a:xfrm>
          <a:off x="3168354" y="0"/>
          <a:ext cx="1065880" cy="532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г. </a:t>
          </a:r>
          <a:r>
            <a:rPr lang="ru-RU" sz="1000" kern="1200" dirty="0" smtClean="0"/>
            <a:t>Братск</a:t>
          </a:r>
          <a:endParaRPr lang="ru-RU" sz="1000" kern="1200" dirty="0"/>
        </a:p>
      </dsp:txBody>
      <dsp:txXfrm>
        <a:off x="3168354" y="0"/>
        <a:ext cx="1065880" cy="532940"/>
      </dsp:txXfrm>
    </dsp:sp>
    <dsp:sp modelId="{BE2A7312-A0EC-49A2-8C27-6FAF18D83A69}">
      <dsp:nvSpPr>
        <dsp:cNvPr id="0" name=""/>
        <dsp:cNvSpPr/>
      </dsp:nvSpPr>
      <dsp:spPr>
        <a:xfrm>
          <a:off x="1625556" y="478020"/>
          <a:ext cx="1065880" cy="5329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Природа</a:t>
          </a:r>
        </a:p>
      </dsp:txBody>
      <dsp:txXfrm>
        <a:off x="1625556" y="478020"/>
        <a:ext cx="1065880" cy="532940"/>
      </dsp:txXfrm>
    </dsp:sp>
    <dsp:sp modelId="{A9BB9D80-02D6-4418-9437-AB980F75305A}">
      <dsp:nvSpPr>
        <dsp:cNvPr id="0" name=""/>
        <dsp:cNvSpPr/>
      </dsp:nvSpPr>
      <dsp:spPr>
        <a:xfrm>
          <a:off x="605658" y="1174828"/>
          <a:ext cx="1065880" cy="532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Тайга</a:t>
          </a:r>
        </a:p>
      </dsp:txBody>
      <dsp:txXfrm>
        <a:off x="605658" y="1174828"/>
        <a:ext cx="1065880" cy="532940"/>
      </dsp:txXfrm>
    </dsp:sp>
    <dsp:sp modelId="{7250D5C0-3B69-4BDF-AD0D-D5A0BB65E132}">
      <dsp:nvSpPr>
        <dsp:cNvPr id="0" name=""/>
        <dsp:cNvSpPr/>
      </dsp:nvSpPr>
      <dsp:spPr>
        <a:xfrm>
          <a:off x="1050098" y="2272157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Пожары</a:t>
          </a:r>
        </a:p>
      </dsp:txBody>
      <dsp:txXfrm>
        <a:off x="1050098" y="2272157"/>
        <a:ext cx="1065880" cy="532940"/>
      </dsp:txXfrm>
    </dsp:sp>
    <dsp:sp modelId="{63D38AE7-64C1-4BC9-A3F6-F187BA67EB29}">
      <dsp:nvSpPr>
        <dsp:cNvPr id="0" name=""/>
        <dsp:cNvSpPr/>
      </dsp:nvSpPr>
      <dsp:spPr>
        <a:xfrm>
          <a:off x="1046069" y="2936451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Растительность</a:t>
          </a:r>
        </a:p>
      </dsp:txBody>
      <dsp:txXfrm>
        <a:off x="1046069" y="2936451"/>
        <a:ext cx="1065880" cy="532940"/>
      </dsp:txXfrm>
    </dsp:sp>
    <dsp:sp modelId="{3C5ECD61-5CD1-4249-A341-43A82C72743B}">
      <dsp:nvSpPr>
        <dsp:cNvPr id="0" name=""/>
        <dsp:cNvSpPr/>
      </dsp:nvSpPr>
      <dsp:spPr>
        <a:xfrm>
          <a:off x="1512168" y="3672409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Животные</a:t>
          </a:r>
        </a:p>
      </dsp:txBody>
      <dsp:txXfrm>
        <a:off x="1512168" y="3672409"/>
        <a:ext cx="1065880" cy="532940"/>
      </dsp:txXfrm>
    </dsp:sp>
    <dsp:sp modelId="{7E29EE40-6D27-4378-908E-FE4E3CF9AB37}">
      <dsp:nvSpPr>
        <dsp:cNvPr id="0" name=""/>
        <dsp:cNvSpPr/>
      </dsp:nvSpPr>
      <dsp:spPr>
        <a:xfrm>
          <a:off x="2881088" y="1028024"/>
          <a:ext cx="1065880" cy="532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Братское водохранилище</a:t>
          </a:r>
          <a:endParaRPr lang="ru-RU" sz="1000" kern="1200" dirty="0"/>
        </a:p>
      </dsp:txBody>
      <dsp:txXfrm>
        <a:off x="2881088" y="1028024"/>
        <a:ext cx="1065880" cy="532940"/>
      </dsp:txXfrm>
    </dsp:sp>
    <dsp:sp modelId="{6CBA8521-4FCC-4AF9-A343-F6DF3CB49751}">
      <dsp:nvSpPr>
        <dsp:cNvPr id="0" name=""/>
        <dsp:cNvSpPr/>
      </dsp:nvSpPr>
      <dsp:spPr>
        <a:xfrm>
          <a:off x="1706670" y="1615234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течение</a:t>
          </a:r>
          <a:endParaRPr lang="ru-RU" sz="1000" kern="1200" dirty="0"/>
        </a:p>
      </dsp:txBody>
      <dsp:txXfrm>
        <a:off x="1706670" y="1615234"/>
        <a:ext cx="1065880" cy="532940"/>
      </dsp:txXfrm>
    </dsp:sp>
    <dsp:sp modelId="{1C219806-707F-4F84-A090-BCEAF9E5672C}">
      <dsp:nvSpPr>
        <dsp:cNvPr id="0" name=""/>
        <dsp:cNvSpPr/>
      </dsp:nvSpPr>
      <dsp:spPr>
        <a:xfrm>
          <a:off x="3101288" y="3670458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теплоходы</a:t>
          </a:r>
          <a:endParaRPr lang="ru-RU" sz="1000" kern="1200" dirty="0"/>
        </a:p>
      </dsp:txBody>
      <dsp:txXfrm>
        <a:off x="3101288" y="3670458"/>
        <a:ext cx="1065880" cy="532940"/>
      </dsp:txXfrm>
    </dsp:sp>
    <dsp:sp modelId="{DD781028-74EC-43D8-B4FE-00C32C2F9E91}">
      <dsp:nvSpPr>
        <dsp:cNvPr id="0" name=""/>
        <dsp:cNvSpPr/>
      </dsp:nvSpPr>
      <dsp:spPr>
        <a:xfrm>
          <a:off x="5376719" y="367413"/>
          <a:ext cx="1065880" cy="5329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Социум</a:t>
          </a:r>
        </a:p>
      </dsp:txBody>
      <dsp:txXfrm>
        <a:off x="5376719" y="367413"/>
        <a:ext cx="1065880" cy="532940"/>
      </dsp:txXfrm>
    </dsp:sp>
    <dsp:sp modelId="{6D6F125C-45A5-42CD-AF4D-D282A9DF7DA4}">
      <dsp:nvSpPr>
        <dsp:cNvPr id="0" name=""/>
        <dsp:cNvSpPr/>
      </dsp:nvSpPr>
      <dsp:spPr>
        <a:xfrm>
          <a:off x="5450115" y="1395028"/>
          <a:ext cx="1065880" cy="532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Модернизация</a:t>
          </a:r>
        </a:p>
      </dsp:txBody>
      <dsp:txXfrm>
        <a:off x="5450115" y="1395028"/>
        <a:ext cx="1065880" cy="532940"/>
      </dsp:txXfrm>
    </dsp:sp>
    <dsp:sp modelId="{2FEF3685-C387-4321-923E-678F97BA9DB9}">
      <dsp:nvSpPr>
        <dsp:cNvPr id="0" name=""/>
        <dsp:cNvSpPr/>
      </dsp:nvSpPr>
      <dsp:spPr>
        <a:xfrm>
          <a:off x="4680518" y="3787539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Автомобили</a:t>
          </a:r>
        </a:p>
      </dsp:txBody>
      <dsp:txXfrm>
        <a:off x="4680518" y="3787539"/>
        <a:ext cx="1065880" cy="532940"/>
      </dsp:txXfrm>
    </dsp:sp>
    <dsp:sp modelId="{CC019738-CCC3-4FFD-B2DF-34B1ADF0258B}">
      <dsp:nvSpPr>
        <dsp:cNvPr id="0" name=""/>
        <dsp:cNvSpPr/>
      </dsp:nvSpPr>
      <dsp:spPr>
        <a:xfrm>
          <a:off x="3982100" y="1908836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Строительство</a:t>
          </a:r>
        </a:p>
      </dsp:txBody>
      <dsp:txXfrm>
        <a:off x="3982100" y="1908836"/>
        <a:ext cx="1065880" cy="532940"/>
      </dsp:txXfrm>
    </dsp:sp>
    <dsp:sp modelId="{C3621D5B-4FC3-426F-8F73-16C62722EBE7}">
      <dsp:nvSpPr>
        <dsp:cNvPr id="0" name=""/>
        <dsp:cNvSpPr/>
      </dsp:nvSpPr>
      <dsp:spPr>
        <a:xfrm>
          <a:off x="4055507" y="2863049"/>
          <a:ext cx="1065880" cy="532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Электроприборы</a:t>
          </a:r>
        </a:p>
      </dsp:txBody>
      <dsp:txXfrm>
        <a:off x="4055507" y="2863049"/>
        <a:ext cx="1065880" cy="532940"/>
      </dsp:txXfrm>
    </dsp:sp>
    <dsp:sp modelId="{1A947F0F-9841-48B2-B7FB-1BF729FA16A9}">
      <dsp:nvSpPr>
        <dsp:cNvPr id="0" name=""/>
        <dsp:cNvSpPr/>
      </dsp:nvSpPr>
      <dsp:spPr>
        <a:xfrm>
          <a:off x="4055507" y="954622"/>
          <a:ext cx="1065880" cy="532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055507" y="954622"/>
        <a:ext cx="1065880" cy="532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E1D96-BCA5-449A-8A38-925BA10412C0}">
      <dsp:nvSpPr>
        <dsp:cNvPr id="0" name=""/>
        <dsp:cNvSpPr/>
      </dsp:nvSpPr>
      <dsp:spPr>
        <a:xfrm>
          <a:off x="4293606" y="2545511"/>
          <a:ext cx="780287" cy="59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348"/>
              </a:lnTo>
              <a:lnTo>
                <a:pt x="780287" y="436348"/>
              </a:lnTo>
              <a:lnTo>
                <a:pt x="780287" y="59324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6960E-E501-4247-89A5-518B22C027A3}">
      <dsp:nvSpPr>
        <dsp:cNvPr id="0" name=""/>
        <dsp:cNvSpPr/>
      </dsp:nvSpPr>
      <dsp:spPr>
        <a:xfrm>
          <a:off x="3003916" y="2545511"/>
          <a:ext cx="1289689" cy="593243"/>
        </a:xfrm>
        <a:custGeom>
          <a:avLst/>
          <a:gdLst/>
          <a:ahLst/>
          <a:cxnLst/>
          <a:rect l="0" t="0" r="0" b="0"/>
          <a:pathLst>
            <a:path>
              <a:moveTo>
                <a:pt x="1289689" y="0"/>
              </a:moveTo>
              <a:lnTo>
                <a:pt x="1289689" y="436348"/>
              </a:lnTo>
              <a:lnTo>
                <a:pt x="0" y="436348"/>
              </a:lnTo>
              <a:lnTo>
                <a:pt x="0" y="59324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3AA50-5911-4793-8804-8C6902989B8C}">
      <dsp:nvSpPr>
        <dsp:cNvPr id="0" name=""/>
        <dsp:cNvSpPr/>
      </dsp:nvSpPr>
      <dsp:spPr>
        <a:xfrm>
          <a:off x="933940" y="2545511"/>
          <a:ext cx="3359666" cy="593243"/>
        </a:xfrm>
        <a:custGeom>
          <a:avLst/>
          <a:gdLst/>
          <a:ahLst/>
          <a:cxnLst/>
          <a:rect l="0" t="0" r="0" b="0"/>
          <a:pathLst>
            <a:path>
              <a:moveTo>
                <a:pt x="3359666" y="0"/>
              </a:moveTo>
              <a:lnTo>
                <a:pt x="3359666" y="436348"/>
              </a:lnTo>
              <a:lnTo>
                <a:pt x="0" y="436348"/>
              </a:lnTo>
              <a:lnTo>
                <a:pt x="0" y="59324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4827E-BA11-4940-9EAD-4FE8A8572990}">
      <dsp:nvSpPr>
        <dsp:cNvPr id="0" name=""/>
        <dsp:cNvSpPr/>
      </dsp:nvSpPr>
      <dsp:spPr>
        <a:xfrm>
          <a:off x="3482904" y="896676"/>
          <a:ext cx="810702" cy="573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493"/>
              </a:lnTo>
              <a:lnTo>
                <a:pt x="810702" y="416493"/>
              </a:lnTo>
              <a:lnTo>
                <a:pt x="810702" y="57338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E715E-0595-4449-AFA3-CF279250F277}">
      <dsp:nvSpPr>
        <dsp:cNvPr id="0" name=""/>
        <dsp:cNvSpPr/>
      </dsp:nvSpPr>
      <dsp:spPr>
        <a:xfrm>
          <a:off x="957974" y="-178770"/>
          <a:ext cx="5049858" cy="10754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FB021-CA40-4E3D-BD98-E7A71F3EE7A2}">
      <dsp:nvSpPr>
        <dsp:cNvPr id="0" name=""/>
        <dsp:cNvSpPr/>
      </dsp:nvSpPr>
      <dsp:spPr>
        <a:xfrm>
          <a:off x="1146154" y="0"/>
          <a:ext cx="5049858" cy="10754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</a:t>
          </a:r>
          <a:r>
            <a:rPr lang="ru-RU" sz="2000" kern="1200" dirty="0"/>
            <a:t>кружка «Островок безопасности»</a:t>
          </a:r>
        </a:p>
      </dsp:txBody>
      <dsp:txXfrm>
        <a:off x="1146154" y="0"/>
        <a:ext cx="5049858" cy="1075446"/>
      </dsp:txXfrm>
    </dsp:sp>
    <dsp:sp modelId="{061A286C-BAC4-4A07-950B-FF1902AE7B11}">
      <dsp:nvSpPr>
        <dsp:cNvPr id="0" name=""/>
        <dsp:cNvSpPr/>
      </dsp:nvSpPr>
      <dsp:spPr>
        <a:xfrm>
          <a:off x="3187750" y="1470064"/>
          <a:ext cx="2211711" cy="10754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AEF2BD-D9D0-4595-BA6A-B15AC86A97B7}">
      <dsp:nvSpPr>
        <dsp:cNvPr id="0" name=""/>
        <dsp:cNvSpPr/>
      </dsp:nvSpPr>
      <dsp:spPr>
        <a:xfrm>
          <a:off x="3375930" y="1648835"/>
          <a:ext cx="2211711" cy="10754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Пособия по </a:t>
          </a:r>
          <a:r>
            <a:rPr lang="ru-RU" sz="1400" kern="1200" dirty="0" smtClean="0"/>
            <a:t>безопасности Н.Н Авдеева  «Безопасность»</a:t>
          </a:r>
          <a:endParaRPr lang="ru-RU" sz="1400" kern="1200" dirty="0"/>
        </a:p>
      </dsp:txBody>
      <dsp:txXfrm>
        <a:off x="3375930" y="1648835"/>
        <a:ext cx="2211711" cy="1075446"/>
      </dsp:txXfrm>
    </dsp:sp>
    <dsp:sp modelId="{5081D720-1885-4351-B560-AC802BEEFA4A}">
      <dsp:nvSpPr>
        <dsp:cNvPr id="0" name=""/>
        <dsp:cNvSpPr/>
      </dsp:nvSpPr>
      <dsp:spPr>
        <a:xfrm>
          <a:off x="87131" y="3138754"/>
          <a:ext cx="1693617" cy="10754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9BAEC-800B-47F3-8E69-B99C9C9F6328}">
      <dsp:nvSpPr>
        <dsp:cNvPr id="0" name=""/>
        <dsp:cNvSpPr/>
      </dsp:nvSpPr>
      <dsp:spPr>
        <a:xfrm>
          <a:off x="275311" y="3317525"/>
          <a:ext cx="1693617" cy="10754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Т.А. Шорыгина «Беседы об основах безопасности с детьми 5-8 лет»</a:t>
          </a:r>
        </a:p>
      </dsp:txBody>
      <dsp:txXfrm>
        <a:off x="275311" y="3317525"/>
        <a:ext cx="1693617" cy="1075446"/>
      </dsp:txXfrm>
    </dsp:sp>
    <dsp:sp modelId="{CDBE2245-FB45-4674-9C4C-ED095538CAB7}">
      <dsp:nvSpPr>
        <dsp:cNvPr id="0" name=""/>
        <dsp:cNvSpPr/>
      </dsp:nvSpPr>
      <dsp:spPr>
        <a:xfrm>
          <a:off x="2157108" y="3138754"/>
          <a:ext cx="1693617" cy="10754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C3D595-BA12-4D9E-A631-5AC5315C6367}">
      <dsp:nvSpPr>
        <dsp:cNvPr id="0" name=""/>
        <dsp:cNvSpPr/>
      </dsp:nvSpPr>
      <dsp:spPr>
        <a:xfrm>
          <a:off x="2345287" y="3317525"/>
          <a:ext cx="1693617" cy="10754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Т.А. Шорыгина «Беседы о правилах пожарной безопасности»</a:t>
          </a:r>
        </a:p>
      </dsp:txBody>
      <dsp:txXfrm>
        <a:off x="2345287" y="3317525"/>
        <a:ext cx="1693617" cy="1075446"/>
      </dsp:txXfrm>
    </dsp:sp>
    <dsp:sp modelId="{75E1E828-4144-40EC-B3FA-2E9C8752FD4D}">
      <dsp:nvSpPr>
        <dsp:cNvPr id="0" name=""/>
        <dsp:cNvSpPr/>
      </dsp:nvSpPr>
      <dsp:spPr>
        <a:xfrm>
          <a:off x="4227084" y="3138754"/>
          <a:ext cx="1693617" cy="10754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593A4C-5F40-4D3D-A9D8-4832BC0DD91A}">
      <dsp:nvSpPr>
        <dsp:cNvPr id="0" name=""/>
        <dsp:cNvSpPr/>
      </dsp:nvSpPr>
      <dsp:spPr>
        <a:xfrm>
          <a:off x="4415264" y="3317525"/>
          <a:ext cx="1693617" cy="10754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Т.А. Шорыгина «Беседы о здоровье»</a:t>
          </a:r>
        </a:p>
      </dsp:txBody>
      <dsp:txXfrm>
        <a:off x="4415264" y="3317525"/>
        <a:ext cx="1693617" cy="107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9D54D-EAD7-4362-8066-8DBC32D29EA6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C98F-3110-432F-B748-3F190A0A5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C03B-D5CC-4226-9D20-F44E59FCDAC1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B81F3-203D-4803-90C2-42AA08DF4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81F3-203D-4803-90C2-42AA08DF46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742243-A2C0-4637-9FDE-96E7E6B632A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01DAB8-6AFE-45BF-BFBF-11909C8C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дошкольное образовательное учреждение детский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сад№91 «Голосок»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Кружок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«ОСТРОВОК БЕЗОПАСНОСТИ»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детей старшего дошкольного возраста</a:t>
            </a:r>
          </a:p>
          <a:p>
            <a:pPr marL="0" indent="0" algn="ctr"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(5 – 7 лет)</a:t>
            </a:r>
          </a:p>
          <a:p>
            <a:pPr marL="0" indent="0" algn="r">
              <a:buNone/>
            </a:pPr>
            <a:r>
              <a:rPr lang="ru-RU" sz="2200" dirty="0"/>
              <a:t>                         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кружка: </a:t>
            </a:r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Кокорина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Ю.Н.воспитатель 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квалификационной категории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476067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программы «Островок безопасности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1700808"/>
            <a:ext cx="2939521" cy="288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5-6лет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700809"/>
            <a:ext cx="2944368" cy="2880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6-7лет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298448" y="2060848"/>
            <a:ext cx="3227832" cy="40324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Создавать условия для сознательного изучения детьми правил ОБЖ.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Уточнить, систематизировать и углубить знания детей о правилах ОБЖ, формировать привычки их соблюдения.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Развивать у детей способности к предвидению возможной опасности в конкретно меняющейся ситуации и построению адекватного безопасного поведения. 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Способствовать овладению приемами элементарного практического взаимодействия с окружающими предметами, с помощью которых можно предотвратить стихию, бедствие.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Формировать чувства ответственности за свои поступки и личное отношение к соблюдению и нарушению правил ОБЖ.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Расширить знания детей о профессиях (пожарный, инспектор ППС, водитель, полицейский, спасатель, врач).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Развивать в детях желание заниматься физической подготовкой, соблюдать режим дня, заботиться о своём здоровье.</a:t>
            </a:r>
          </a:p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Привлечь внимание родителей к данному вопросу и участию в кружковой деятельности.</a:t>
            </a:r>
          </a:p>
          <a:p>
            <a:endParaRPr lang="ru-RU" sz="9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5151" y="2060848"/>
            <a:ext cx="3227832" cy="40324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Формировать представления об опасных для жизни и здоровья предметах, с которыми дети встречаются в быту, и умение правильно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пользоваться ими;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.Формировать предпосылки экологического сознания, представления об опасных для человека ситуациях в природе и способах поведения в них.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.Формировать знания о правилах безопасности дорожного движения в качестве пешехода и пассажира транспортного средства.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.Воспитывать осторожное и осмотрительное отношение к потенциально опасным для человека ситуациям в быту, на улице, в природе.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.Обеспечить сохранение и укрепление физического и психичес­кого здоровья детей.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Интеграция образовательных областей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составлена с учетом  реализации межпредметных связей по образовательным областям: «Здоровье», «Социализация», «Коммуникация», «Познание», «Чтение художественной литературы», «Художественное творчество», «Физическая культура».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3076608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блок – Дети на дороге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(11 часов)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1044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Дорожные знаки («По дороге в детский сад»; «О безопасности на дорогах»; «Наблюдение за движением машин и работой водителя»).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Правила дорожного движения («Знакомство с правилами дорожного движения»; «О правилах кошке расскажем немножко»).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Поведение в транспорте и общественных местах («Готовы ли мы стать пассажирами»; «О правилах поведения в общественном транспорте»).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Правила для пешеходов («Поведение детей в общественных местах. Ориентирование детей в районе детского сада»; «Пешеход переходит улицу»; «Лучший пешеход»).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Итоговое мероприятие («Вечер весёлых и находчивых»).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986669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блок – Огонь – друг, огонь – враг! (12 часов)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Осторожно, огонь! («Осторожно, огонь!»; «Спички – причина пожара»; «Горючие вещества»; «Детские шалости с огнём и их последствия»; «Лесной пожар»; «Чем опасен дым?»).</a:t>
            </a:r>
          </a:p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Укротители огня («Огонь и «Укротитель огня»; «Тили-бом, тили-бом, загорелся кошкин дом»; «Пожарный герой – он с огнём вступает в бой»).</a:t>
            </a:r>
          </a:p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Правила пожарной безопасности («О правилах важных – пожаробезопасных»; «Знает каждый гражданин этот номер – 01»).</a:t>
            </a:r>
          </a:p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Итоговое мероприятие («Основные правила пожарной безопасности»).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42617218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2546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«Пожароопасные предметы»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Мамины документы\фото бруснички\IMG_09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599383" cy="3062014"/>
          </a:xfrm>
          <a:prstGeom prst="rect">
            <a:avLst/>
          </a:prstGeom>
          <a:noFill/>
        </p:spPr>
      </p:pic>
      <p:pic>
        <p:nvPicPr>
          <p:cNvPr id="1027" name="Picture 3" descr="D:\Мамины документы\фото бруснички\IMG_09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2060848"/>
            <a:ext cx="3200400" cy="30612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825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«Уголок безопасности»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Мамины документы\фото бруснички\IMG_09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15" y="2120900"/>
            <a:ext cx="2702719" cy="3603625"/>
          </a:xfrm>
          <a:prstGeom prst="rect">
            <a:avLst/>
          </a:prstGeom>
          <a:noFill/>
        </p:spPr>
      </p:pic>
      <p:pic>
        <p:nvPicPr>
          <p:cNvPr id="2051" name="Picture 3" descr="D:\Мамины документы\фото бруснички\IMG_09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3436491" cy="2917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 блок – Здоровый ребёнок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 часов)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Изучаем свой организм («Изучаем свой организм»; «Чтобы глаза видели»; «Чтобы уши слышали»; «Пусть будут здоровы ваши ножки»; «Держи осанку»; «Чтобы здоровой была кожа, следить за её чистотой надо тоже»; «Зубы и уход за ними»; «Органы пищеварения»).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Откуда берутся болезни («Откуда берутся болезни»; «Запомните, детки, таблетки – не конфетки»; «Витамины в жизни человека»; «Полезные и вредные привычки») 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Как беречь здоровье ребёнка (.«Нас излечит, исцелит добрый доктор Айболит»; «Как беречь здоровье ребёнка»; «Для чего нужна зарядка»; «Чтобы здоровой была кожа, следить за её чистотой надо тоже»; «Кто с закалкой дружит, никогда не тужит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Итоговое мероприятие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(«Спорт-залог здоровья»).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0975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Соревнования(проект «Здоровье»)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D:\ДЕТСКИЙ САД\Бруснички\фотки брусничка\DSC017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3383359" cy="3312368"/>
          </a:xfrm>
          <a:prstGeom prst="rect">
            <a:avLst/>
          </a:prstGeom>
          <a:noFill/>
        </p:spPr>
      </p:pic>
      <p:pic>
        <p:nvPicPr>
          <p:cNvPr id="4099" name="Picture 3" descr="D:\ДЕТСКИЙ САД\Бруснички\фотки брусничка\DSC017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320" y="2119313"/>
            <a:ext cx="2703909" cy="360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 блок – Один дома 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(10 часов)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Опасные предметы («Каждому опасному предмету своё место»; «Предметы быта»; «О правилах пользования электроприборами»; «Сделай компьютер своим другом»).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Осторожно, незнакомец!(«Когда мамы нет дома»; «Сказка про Колобка»; «Встреча с незнакомцем»).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Воспитываем бережливость («Воспитываем бережливых»; «Поплотнее кран закрой – осторожен будь с водой»).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Итоговое мероприятие («Ваши права, дети!»). 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72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11153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настольно-печатные игры»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амины документы\фото бруснички\IMG_09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12068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196405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Самые первые шаги в обучении детей вопросам безопасности осуществляются в дошкольных образовательных учреждениях.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Дошкольный возраст </a:t>
            </a:r>
            <a:r>
              <a:rPr lang="ru-RU" dirty="0" smtClean="0"/>
              <a:t>– это важнейший период, когда формируется человеческая личность. Определить, правильно или неправильно ведёт себя человек в тех или иных обстоятельствах очень сложно. Тем не менее, необходимо выделить такие правила поведения, которые дети должны выполнять неукоснительно, так как от этого зависит их здоровье и безопасность. Эти правила следует разъяснить детям подробно, а затем следить за их выполнением.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Однако безопасность и здоровый образ жизни </a:t>
            </a:r>
            <a:r>
              <a:rPr lang="ru-RU" dirty="0" smtClean="0"/>
              <a:t>– это не просто сумма усвоенных знаний, а стиль жизни, адекватное поведение в различных ситуациях. Наша жизнь содержит много опасностей, и чем быстрее развивается прогресс, тем больше опасностей появляется вокруг.  Огромное количество машин на улицах; пожары, сжигающие лесные массивы и целые деревни; новые электроприборы, требующие умений работы на них; высотные здания и стройки, и многое другое, требующее знаний основ безопасности. Особенно беззащитны наши дети. И, чем меньше ребёнок, тем больше внимания необходимо уделять вопросам безопасности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06355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блок – В мире природы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(9 часов)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и времена года («Пришла весна – ребятам не до сна»; «Гроза»).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Дети и животные («Кошки и собаки – наши друзья»; «Насекомые»).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Дети и растения («Съедобные и несъедобные грибы»; «Растения лекарственные и ядовитые»).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Мы пришли на водоём («А, Б, В… водяного человечка»; «Мы пришли на водоём»).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Итоговое мероприятие («Увлекательное путешествие в мир здорового и безопасного образа жизни»).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7110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кружка ведётся через: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196405" cy="4742341"/>
          </a:xfrm>
        </p:spPr>
        <p:txBody>
          <a:bodyPr>
            <a:normAutofit fontScale="40000" lnSpcReduction="20000"/>
          </a:bodyPr>
          <a:lstStyle/>
          <a:p>
            <a:endParaRPr lang="ru-RU" sz="3200" dirty="0" smtClean="0"/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Беседы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.Творческие задания(«Свои-чужие». «Аккуратные причёски»)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.Игры: настольно-печатные, дидактические, сюжетно-ролевые(« Свой,чужой,знакомый.», «Я начну, а ты продолжи», «Больница»)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.Обсуждения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.Чтение худ. Литературы(«Сказка о глупом мышонке», «Волк и семеро козлят», «Красная Шапочка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и. т .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)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.Рассматривание иллюстраций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.Тренинги( 01,02,03)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Привлекаю родителей с помощью консультаций, бесед, заданий. В группе имеется «Уголок Безопасности» где есть картотека по ОБЖ и ПДД, Настольно печатные игры.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помощью образовательных областей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0" indent="0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конце каждого учебного года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планирую провести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итоговое мероприятие с привлечением родителей. Для оценки полученных знаний и корректировки содержания курса кружка проводится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5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82591"/>
          </a:xfrm>
        </p:spPr>
        <p:txBody>
          <a:bodyPr>
            <a:noAutofit/>
          </a:bodyPr>
          <a:lstStyle/>
          <a:p>
            <a:r>
              <a:rPr lang="ru-RU" sz="2800" dirty="0"/>
              <a:t>Критерии оценки приобретенных </a:t>
            </a:r>
            <a:br>
              <a:rPr lang="ru-RU" sz="2800" dirty="0"/>
            </a:br>
            <a:r>
              <a:rPr lang="ru-RU" sz="2800" dirty="0"/>
              <a:t>знаний  детей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63673" y="1571625"/>
          <a:ext cx="6251598" cy="421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99"/>
                <a:gridCol w="3125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5-6 лет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6-7 лет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49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/>
                        <a:t>Первый блок «Дети на дороге»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sz="1600" dirty="0"/>
                        <a:t>1.Называет 5 и более дорожных знаков.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2.Правильно называет и объясняет цвета светофора.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3.Называет виды транспорта, имеет элементарные знания о правилах поведения на каждом виде транспорта.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4.Подробно рассказывает о правилах поведения на улице.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 1.Называет 7 и более дорожных знаков.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2.Знает основные правила дорожного движения.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3.Знает основные правила поведения в транспорте и общественных местах.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4.Объясняет, какой вред наносят нарушители правил уличного движения.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>
            <a:noAutofit/>
          </a:bodyPr>
          <a:lstStyle/>
          <a:p>
            <a:r>
              <a:rPr lang="ru-RU" sz="2800" dirty="0"/>
              <a:t>Критерии оценки приобретенных знаний  детей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63675" y="1857375"/>
          <a:ext cx="6196014" cy="3845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98007"/>
                <a:gridCol w="3098007"/>
              </a:tblGrid>
              <a:tr h="357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6-7 лет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/>
                        <a:t>Второй блок «Огонь – друг, огонь – враг!»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1.Подробно рассказывает о пользе и опасности огня.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2.Находит пожарного среди картинок представителей других профессий, рассказывает о его работе.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3.Знает основные правила пожарной безопасности.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 1.Знает основные причины возгораний, называет горючие вещества.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2.Хорошо знаком с профессией пожарного.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3.Знает алгоритм действий во время возгорания и задымления в квартире и в лесу.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/>
              <a:t>Критерии оценки приобретенных знаний  детей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1857364"/>
          <a:ext cx="6196014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6-7 лет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Третий блок «Здоровый ребёнок»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/>
                        <a:t>1.Сообщает элементарные сведения о том, как устроен человеческий организм.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2.Подробно рассказывает о значении и гигиене зрения и слуха.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3.Имеет элементарные знания о микробах, инфекционных болезнях, профессии врача.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4.Считает, что зарядка – это один из способов сохранения здоровья ребёнка, рассказывает о её пользе.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/>
                        <a:t> 1.Умеет следить за осанкой, знает правила ухода за кожей.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2.Имеет навыки соблюдения личной гигиены (мытьё рук, овощей и фруктов, умение чистить зубы).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3. Умеет различать полезные и вредные привычки.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4.Рассказывает о роли витаминов в жизни человека.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 5.Знает, как беречь своё здоровье, знает несколько видов закаливания, называет 7 и более видов спорта.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3"/>
            <a:ext cx="6965245" cy="92869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Критерии оценки приобретенных знаний  детей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63675" y="1785938"/>
          <a:ext cx="6196014" cy="3906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6-7 лет</a:t>
                      </a:r>
                    </a:p>
                  </a:txBody>
                  <a:tcPr/>
                </a:tc>
              </a:tr>
              <a:tr h="2720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Четвёртый блок «Один дома»</a:t>
                      </a:r>
                      <a:endParaRPr lang="ru-RU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/>
                        <a:t>1.Знает правила пользования предметами быта, рассказывает об опасности колющих и режущих предметов, местах их хранения.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 2.Знает, как нужно действовать дома и на улице при встрече с незнакомыми людьми.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 3.Объясняет понятие «бережливость», используя его по отношению к предметам, ресурсам, труду других людей.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/>
                        <a:t>1.Имеет представление о правилах пользования электроприборами; знает основные правила обращения с компьютером и телевизором.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  2.Умеет разбираться в ситуации, которая несёт в себе опасность, правильно реагировать в таких случаях: обратить внимание прохожих и взрослых на себя, уметь звать на помощь, уметь сказать «нет» на предложения незнакомого взрослого.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  3.Знает свои права.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  4.Объясняет пользу воды, необходимость её экономии; знает правила поведения во время потопа; может самостоятельно очистить воду.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Критерии оценки приобретенных знаний  детей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63675" y="1714500"/>
          <a:ext cx="6196014" cy="4490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6-7 лет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Пятый блок «В мире природы»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/>
                        <a:t>1.Умеет подбирать одежду на прогулку в соответствии со временем года.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2.Имеет представление о том, что можно и чего нельзя делать при контактах с животными.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3.Различает и называет съедобные и несъедобные грибы (пять и более).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4.Знает правила поведения вблизи и на водоёмах во все времена года.</a:t>
                      </a:r>
                    </a:p>
                    <a:p>
                      <a:pPr marL="0" indent="0">
                        <a:buNone/>
                      </a:pP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/>
                        <a:t>1.Знает правила поведения во время грозы.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2.Знает правила поведения при встрече с различными насекомыми (5 и более видов).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3.Различает и называет лекарственные и ядовитые растения, ягоды (пять и более).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/>
                        <a:t> 4.Подробно перечисляет правила поведения вблизи и на водоёмах во все времена года.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432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Оценки за каждый критерий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446197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Высокий – 3 балла;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Средний – 2 балла;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Низкий – 1 балл.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8914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Calibri"/>
                <a:cs typeface="Times New Roman"/>
              </a:rPr>
              <a:t>Уровни освоения программы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a typeface="Calibri"/>
              </a:rPr>
              <a:t>Низкий</a:t>
            </a:r>
            <a:r>
              <a:rPr lang="ru-RU" dirty="0">
                <a:ea typeface="Calibri"/>
              </a:rPr>
              <a:t>.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</a:rPr>
              <a:t>Количество баллов до 22. Небрежное отношение к изучаемому  материалу; отсутствие или малое наличие каких-либо навыков и знаний по основам безопасности; первое проявление интереса к экспериментированию с предметами;  отсутствие желания включаться в совместную деятельность с педагогом и другими детьми; необходимость прямой помощи взрослого.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60037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Уровни освоения программы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Средний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Количество баллов от 23  до 44.  Появление заинтересованности к вопросам изучаемого материала; среднее наличие каких-либо навыков и знаний по основам безопасности; охотное включение в коллективные проекты, способность к поисково-исследовательской деятельности  совместно с взрослым и сверстниками; необходима помощь взрослого в некоторых вопросах.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26596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Опасности нашего города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5202630"/>
              </p:ext>
            </p:extLst>
          </p:nvPr>
        </p:nvGraphicFramePr>
        <p:xfrm>
          <a:off x="1187624" y="1556792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4135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Уровни освоения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программы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Высокий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Количество баллов от 45 до 66. Отличное знание изученного материала, ярко выраженное отношение к соблюдению правил безопасности в ближайшем окружении; самостоятельное использование правил безопасности в повседневной жизни; устойчивый познавательный интерес к экспериментированию и опытно-исследовательской деятельности; эмоциональная окрашенность досуговой деятельности с использованием изученного материала; способность к творческому мышлению, проявлению индивидуальности; познавательная активность, умение строить отношения сотрудничества в рабочей группе.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498690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Используемая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sz="2900" dirty="0"/>
              <a:t>1)«Основы безопасного поведения дошкольников» (занятия, планирование, рекомендации). Автор-составитель О.В. Черемашенцева. Издательство «Учитель». Волгоград. 2007г.</a:t>
            </a:r>
          </a:p>
          <a:p>
            <a:pPr marL="0" indent="0">
              <a:buNone/>
            </a:pPr>
            <a:r>
              <a:rPr lang="ru-RU" sz="2900" dirty="0"/>
              <a:t>  2)«Беседы о правилах пожарной безопасности». Т.А. Шорыгина. Творческий центр «Сфера». Москва. 2008г.</a:t>
            </a:r>
          </a:p>
          <a:p>
            <a:pPr marL="0" indent="0">
              <a:buNone/>
            </a:pPr>
            <a:r>
              <a:rPr lang="ru-RU" sz="2900" dirty="0"/>
              <a:t>  3)«Беседы об основах безопасности с детьми 5-8 лет». Т.А. Шорыгина. Творческий центр «Сфера». Москва. 2009г.</a:t>
            </a:r>
          </a:p>
          <a:p>
            <a:pPr marL="0" indent="0">
              <a:buNone/>
            </a:pPr>
            <a:r>
              <a:rPr lang="ru-RU" sz="2900" dirty="0"/>
              <a:t>  4)«Беседы о здоровье». Методическое пособие. Т.А. Шорыгина. Творческий центр «Сфера». Москва. 2010г.</a:t>
            </a:r>
          </a:p>
          <a:p>
            <a:pPr marL="0" indent="0">
              <a:buNone/>
            </a:pPr>
            <a:r>
              <a:rPr lang="ru-RU" sz="2900" dirty="0"/>
              <a:t>  5)«Беседы о поведении ребёнка за столом». Авторы: В.Г. Алямовская, К.Ю. Белая, В.Н. Зимонина, И.Н. Курочкина, Л.В. Куцакова, Л.А. Кондрыкинская, С.И. Мерзлякова, В.М. Сотникова, С.А. Петрова. Творческий центр «Сфера». Москва. 2008г.</a:t>
            </a:r>
          </a:p>
          <a:p>
            <a:pPr marL="0" indent="0">
              <a:buNone/>
            </a:pPr>
            <a:r>
              <a:rPr lang="ru-RU" sz="2900" dirty="0"/>
              <a:t>  6)«Занятия по правилам дорожного движения». Сост. Н.А. Извекова, А.Ф. Медведева, Л.Б. Полякова, А.Н. Федотова. Творческий центр «Сфера». Москва. 2005г.</a:t>
            </a:r>
          </a:p>
          <a:p>
            <a:pPr marL="0" indent="0">
              <a:buNone/>
            </a:pPr>
            <a:r>
              <a:rPr lang="ru-RU" sz="2900" dirty="0"/>
              <a:t>  7)«Инновационная деятельность в ДОУ». Программно-методическое обеспечение. И. Урмина, Т. Данилина. «Линка-Пресс». Москва. 2009г.</a:t>
            </a:r>
          </a:p>
          <a:p>
            <a:pPr marL="0" indent="0">
              <a:buNone/>
            </a:pPr>
            <a:r>
              <a:rPr lang="ru-RU" sz="2900" dirty="0"/>
              <a:t>  8)«Организация опытно-экспериментальной деятельности детей 2-7 лет». Авторы-составители Е.А. Мартынова, И.М. Сучкова. Издательство «Учитель». Волгоград. 2012г.</a:t>
            </a:r>
          </a:p>
          <a:p>
            <a:pPr marL="0" indent="0">
              <a:buNone/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4103514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Наглядно-дидактические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438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/>
              <a:t>1)«Основы безопасности детей дошкольного возраста». Р.Б. Стёркина. Учебно-наглядное пособие для детей дошкольного возраста. ОАО «Издательство «Просвещение». Москва.2000г.</a:t>
            </a:r>
          </a:p>
          <a:p>
            <a:pPr marL="0" indent="0">
              <a:buNone/>
            </a:pPr>
            <a:r>
              <a:rPr lang="ru-RU" sz="1100" dirty="0"/>
              <a:t>2)«Детям о правилах пожарной безопасности». Художник Ю.К. Школьник. Издательство «СОУЭЛО». Москва. 2002г.</a:t>
            </a:r>
          </a:p>
          <a:p>
            <a:pPr marL="0" indent="0">
              <a:buNone/>
            </a:pPr>
            <a:r>
              <a:rPr lang="ru-RU" sz="1100" dirty="0"/>
              <a:t>3)«Не играй с огнём!». Демонстрационный материал для занятий в группах детских садов и индивидуально.  «Весна-Дизайн». г.Киров. 2008г.</a:t>
            </a:r>
          </a:p>
          <a:p>
            <a:pPr marL="0" indent="0">
              <a:buNone/>
            </a:pPr>
            <a:r>
              <a:rPr lang="ru-RU" sz="1100" dirty="0"/>
              <a:t>4)«Как избежать неприятностей?». Игровой дидактический материал по основам безопасной жизнедеятельности (На воде и на природе 1).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5)«Как избежать неприятностей?». Игровой дидактический материал по основам безопасной жизнедеятельности (Во дворе и на улице 2).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6) «Как избежать неприятностей?». Игровой дидактический материал по основам безопасной жизнедеятельности (Дома 3).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7)«Природные и погодные явления». Демонстрационный материал для занятий в группах детских садов и индивидуально. 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8)«Транспорт наземный, воздушный, водный. Демонстрационный материал для занятий в группах детских садов и индивидуально. 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9)«Насекомые». Демонстрационный материал для занятий в группах детских садов и индивидуально.  «Весна-Дизайн». г.Киров.2008г.</a:t>
            </a:r>
          </a:p>
          <a:p>
            <a:pPr marL="0" indent="0">
              <a:buNone/>
            </a:pPr>
            <a:r>
              <a:rPr lang="ru-RU" sz="1100" dirty="0"/>
              <a:t>10)«Права ребёнка». На базе «Конвенции о правах ребёнка». Наглядное пособие для воспитателей, учителей, гувернёров, родителей. ООО Издательство «Ранок». Москва. 2010г.</a:t>
            </a:r>
          </a:p>
          <a:p>
            <a:pPr marL="0" indent="0">
              <a:buNone/>
            </a:pPr>
            <a:r>
              <a:rPr lang="ru-RU" sz="1100" dirty="0"/>
              <a:t>11)«Детские инфекции». Информационно-деловое оснащение ДОУ. Издательство «Детство-Пресс». </a:t>
            </a:r>
            <a:r>
              <a:rPr lang="ru-RU" sz="1100" dirty="0" err="1"/>
              <a:t>г.Санкт</a:t>
            </a:r>
            <a:r>
              <a:rPr lang="ru-RU" sz="1100" dirty="0"/>
              <a:t>-Петербург.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8587998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Результаты мониторинга кружка «Островок безопасности»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Высокий уровень-10%(2)</a:t>
            </a:r>
          </a:p>
          <a:p>
            <a:r>
              <a:rPr lang="ru-RU" dirty="0" smtClean="0"/>
              <a:t>Средний уровень-90%(18)</a:t>
            </a:r>
          </a:p>
          <a:p>
            <a:r>
              <a:rPr lang="ru-RU" dirty="0" smtClean="0"/>
              <a:t>Низкий-0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У детей есть заинтересованность к вопросам изучаемого материала; среднее наличие каких-либо навыков и знаний по основам безопасности; охотно включаются в коллективные проекты, есть способность к поисково-исследовательской деятельности  совместно с взрослым и сверстниками; необходима помощь взрослого в некоторых вопросах.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811218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Кружок «Островок безопасности»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6196405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Успешному развитию навыков ОБЖ у дошкольников  способствует специальная работа, организованная в группе детей старшего дошкольного возраста. Совместная деятельность проводится во второй половине дня, </a:t>
            </a:r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один раз в неделю по 20 минут, 31 занятие в год (10,5 часов). </a:t>
            </a:r>
            <a:r>
              <a:rPr lang="ru-RU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рассчитана </a:t>
            </a:r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2 года обучения. </a:t>
            </a:r>
          </a:p>
          <a:p>
            <a:pPr marL="0" indent="0">
              <a:buNone/>
            </a:pPr>
            <a:r>
              <a:rPr lang="ru-RU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Итого – 62 занятия.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9974555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Дети,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посещающие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кружок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-315416"/>
            <a:ext cx="293952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76056" y="-411480"/>
            <a:ext cx="2944368" cy="822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298448" y="2276872"/>
            <a:ext cx="3227832" cy="34472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1.Алексеев Женя</a:t>
            </a:r>
          </a:p>
          <a:p>
            <a:r>
              <a:rPr lang="ru-RU" dirty="0" smtClean="0"/>
              <a:t>2.Барбашина Зарина</a:t>
            </a:r>
          </a:p>
          <a:p>
            <a:r>
              <a:rPr lang="ru-RU" dirty="0" smtClean="0"/>
              <a:t>3.Бояркина Алина</a:t>
            </a:r>
          </a:p>
          <a:p>
            <a:r>
              <a:rPr lang="ru-RU" dirty="0" smtClean="0"/>
              <a:t>4.Войтов Семён</a:t>
            </a:r>
          </a:p>
          <a:p>
            <a:r>
              <a:rPr lang="ru-RU" dirty="0" smtClean="0"/>
              <a:t>5.Евсевлеева Ева</a:t>
            </a:r>
          </a:p>
          <a:p>
            <a:r>
              <a:rPr lang="ru-RU" dirty="0" smtClean="0"/>
              <a:t>6.Живов Никита</a:t>
            </a:r>
          </a:p>
          <a:p>
            <a:r>
              <a:rPr lang="ru-RU" dirty="0" smtClean="0"/>
              <a:t>7.Карпова Диана</a:t>
            </a:r>
          </a:p>
          <a:p>
            <a:r>
              <a:rPr lang="ru-RU" dirty="0" smtClean="0"/>
              <a:t>8.Литвина Диана</a:t>
            </a:r>
          </a:p>
          <a:p>
            <a:r>
              <a:rPr lang="ru-RU" dirty="0" smtClean="0"/>
              <a:t>9.Левченко Никита</a:t>
            </a:r>
          </a:p>
          <a:p>
            <a:r>
              <a:rPr lang="ru-RU" dirty="0" smtClean="0"/>
              <a:t>10Лобода Софья</a:t>
            </a:r>
          </a:p>
          <a:p>
            <a:r>
              <a:rPr lang="ru-RU" dirty="0" smtClean="0"/>
              <a:t>11Перминова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r>
              <a:rPr lang="ru-RU" dirty="0" smtClean="0"/>
              <a:t>12.Пустовитов Иван</a:t>
            </a:r>
          </a:p>
          <a:p>
            <a:r>
              <a:rPr lang="ru-RU" dirty="0" smtClean="0"/>
              <a:t>13.Порубов Марк</a:t>
            </a:r>
          </a:p>
          <a:p>
            <a:r>
              <a:rPr lang="ru-RU" dirty="0" smtClean="0"/>
              <a:t>14.Соловьёи Сергей</a:t>
            </a:r>
          </a:p>
          <a:p>
            <a:r>
              <a:rPr lang="ru-RU" dirty="0" smtClean="0"/>
              <a:t>15.Сухарев Сергей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5151" y="2204864"/>
            <a:ext cx="3227832" cy="351972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16.Содиков </a:t>
            </a:r>
            <a:r>
              <a:rPr lang="ru-RU" sz="1200" dirty="0" err="1" smtClean="0"/>
              <a:t>Назар</a:t>
            </a:r>
            <a:endParaRPr lang="ru-RU" sz="1200" dirty="0" smtClean="0"/>
          </a:p>
          <a:p>
            <a:r>
              <a:rPr lang="ru-RU" sz="1200" dirty="0" smtClean="0"/>
              <a:t>17.Тихонов Сергей</a:t>
            </a:r>
          </a:p>
          <a:p>
            <a:r>
              <a:rPr lang="ru-RU" sz="1200" dirty="0" smtClean="0"/>
              <a:t>18.Углев Михаил</a:t>
            </a:r>
          </a:p>
          <a:p>
            <a:r>
              <a:rPr lang="ru-RU" sz="1200" dirty="0" smtClean="0"/>
              <a:t>19.Цурко Данил</a:t>
            </a:r>
          </a:p>
          <a:p>
            <a:r>
              <a:rPr lang="ru-RU" sz="1200" dirty="0" smtClean="0"/>
              <a:t>20.Шаповалова Татьяна</a:t>
            </a:r>
            <a:br>
              <a:rPr lang="ru-RU" sz="1200" dirty="0" smtClean="0"/>
            </a:br>
            <a:r>
              <a:rPr lang="ru-RU" sz="1200" dirty="0" smtClean="0"/>
              <a:t>21.Шевелёв Данил</a:t>
            </a:r>
          </a:p>
          <a:p>
            <a:r>
              <a:rPr lang="ru-RU" sz="1200" dirty="0" smtClean="0"/>
              <a:t>22.Шевелёв Илья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6425640"/>
              </p:ext>
            </p:extLst>
          </p:nvPr>
        </p:nvGraphicFramePr>
        <p:xfrm>
          <a:off x="1403648" y="1268760"/>
          <a:ext cx="6196013" cy="439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6931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Пособие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безопасности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Н.Н. Авдеева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своей работе  </a:t>
            </a:r>
            <a:r>
              <a:rPr lang="ru-RU" sz="2800" dirty="0"/>
              <a:t>я применяю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пособие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безопасности Н.Н Авдеева</a:t>
            </a:r>
            <a:r>
              <a:rPr lang="ru-RU" sz="2800" dirty="0" smtClean="0"/>
              <a:t>, </a:t>
            </a:r>
            <a:r>
              <a:rPr lang="ru-RU" sz="2800" dirty="0"/>
              <a:t>в которых в доступной и увлекательной форме представлены правила безопасного поведения детей дома, на городской улице, в лесу, парке, возле водоёмов.</a:t>
            </a:r>
          </a:p>
          <a:p>
            <a:pPr marL="0" indent="0">
              <a:buNone/>
            </a:pPr>
            <a:r>
              <a:rPr lang="ru-RU" sz="2800" dirty="0"/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2709303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539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39" y="1285875"/>
            <a:ext cx="591608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2800" dirty="0"/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кружка</a:t>
            </a:r>
            <a:r>
              <a:rPr lang="ru-RU" sz="2800" dirty="0" smtClean="0"/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«Островок</a:t>
            </a:r>
            <a:r>
              <a:rPr lang="ru-RU" sz="2800" dirty="0"/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безопасности</a:t>
            </a:r>
            <a:r>
              <a:rPr lang="ru-RU" sz="2800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6196405" cy="4248472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-Обучение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 правильному поведению дома, на улице, в городском транспорте, при общении с незнакомыми людьми</a:t>
            </a: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взаимодействии с пожароопасными, острыми, колюще-режущими предметами, животными и ядовитыми </a:t>
            </a: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растениями</a:t>
            </a:r>
          </a:p>
          <a:p>
            <a:pPr marL="0" indent="0">
              <a:buNone/>
            </a:pP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способствовать становлению у детей дошкольного возраста экологической культуры, ценностей здорового образа жизни.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487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2717</Words>
  <Application>Microsoft Office PowerPoint</Application>
  <PresentationFormat>Экран (4:3)</PresentationFormat>
  <Paragraphs>221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Слайд 1</vt:lpstr>
      <vt:lpstr>Актуальность</vt:lpstr>
      <vt:lpstr>Опасности нашего города</vt:lpstr>
      <vt:lpstr>Кружок «Островок безопасности»</vt:lpstr>
      <vt:lpstr>Дети, посещающие кружок</vt:lpstr>
      <vt:lpstr>Слайд 6</vt:lpstr>
      <vt:lpstr>Пособие по безопасности  Н.Н. Авдеева</vt:lpstr>
      <vt:lpstr>Слайд 8</vt:lpstr>
      <vt:lpstr>Цель кружка «Островок безопасности»</vt:lpstr>
      <vt:lpstr>Задачи программы «Островок безопасности»</vt:lpstr>
      <vt:lpstr>Интеграция образовательных областей</vt:lpstr>
      <vt:lpstr>I блок – Дети на дороге  (11 часов)</vt:lpstr>
      <vt:lpstr>II блок – Огонь – друг, огонь – враг! (12 часов)</vt:lpstr>
      <vt:lpstr> «Пожароопасные предметы»</vt:lpstr>
      <vt:lpstr>«Уголок безопасности»</vt:lpstr>
      <vt:lpstr>III блок – Здоровый ребёнок (18 часов)</vt:lpstr>
      <vt:lpstr>Соревнования(проект «Здоровье»)</vt:lpstr>
      <vt:lpstr>IV блок – Один дома  (10 часов)</vt:lpstr>
      <vt:lpstr>« настольно-печатные игры»</vt:lpstr>
      <vt:lpstr>V блок – В мире природы  (9 часов)</vt:lpstr>
      <vt:lpstr>Работа кружка ведётся через:</vt:lpstr>
      <vt:lpstr>Критерии оценки приобретенных  знаний  детей </vt:lpstr>
      <vt:lpstr>Критерии оценки приобретенных знаний  детей </vt:lpstr>
      <vt:lpstr>Критерии оценки приобретенных знаний  детей </vt:lpstr>
      <vt:lpstr>Критерии оценки приобретенных знаний  детей </vt:lpstr>
      <vt:lpstr>Критерии оценки приобретенных знаний  детей </vt:lpstr>
      <vt:lpstr>Оценки за каждый критерий</vt:lpstr>
      <vt:lpstr> Уровни освоения программы </vt:lpstr>
      <vt:lpstr>Уровни освоения программы</vt:lpstr>
      <vt:lpstr>Уровни освоения программы</vt:lpstr>
      <vt:lpstr>Используемая литература</vt:lpstr>
      <vt:lpstr>Наглядно-дидактические материалы</vt:lpstr>
      <vt:lpstr>Слайд 33</vt:lpstr>
      <vt:lpstr>Результаты мониторинга кружка «Островок безопасности»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Малова</dc:creator>
  <cp:lastModifiedBy>Expendable</cp:lastModifiedBy>
  <cp:revision>63</cp:revision>
  <dcterms:created xsi:type="dcterms:W3CDTF">2012-12-04T10:50:01Z</dcterms:created>
  <dcterms:modified xsi:type="dcterms:W3CDTF">2013-03-09T08:51:25Z</dcterms:modified>
</cp:coreProperties>
</file>