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75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5697C-591A-4BC0-868D-C49220D090A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3AA0B-C8B2-48E8-9EAD-90DB743DEA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157192"/>
            <a:ext cx="4392488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Весна.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C:\Users\ПК1\Desktop\весна\весна мартов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750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1\Desktop\весна\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1\Desktop\весна\пер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1\Desktop\весна\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767"/>
            <a:ext cx="86386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1\Desktop\весна\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57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1\Desktop\весна\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1\Desktop\весна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7200"/>
            <a:ext cx="8890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1\Desktop\весна\пр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1485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1\Desktop\весна\прот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063"/>
            <a:ext cx="7272808" cy="61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1\Desktop\весна\прота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1\Desktop\весна\р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1\Desktop\весна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333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1\Desktop\весна\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1\Desktop\весна\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20880" cy="63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1\Desktop\весна\ж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5" y="476672"/>
            <a:ext cx="86496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2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Весна.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</dc:creator>
  <cp:lastModifiedBy>ПК1</cp:lastModifiedBy>
  <cp:revision>2</cp:revision>
  <dcterms:created xsi:type="dcterms:W3CDTF">2014-04-22T09:10:13Z</dcterms:created>
  <dcterms:modified xsi:type="dcterms:W3CDTF">2014-04-22T09:28:39Z</dcterms:modified>
</cp:coreProperties>
</file>