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3A2D0-E041-45DB-B608-10F4890B3A22}" type="datetimeFigureOut">
              <a:rPr lang="ru-RU"/>
              <a:pPr>
                <a:defRPr/>
              </a:pPr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5B06D-CE21-43FA-990B-705D6B3ED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CE3FE-A49C-482D-B173-17CEA5D43A86}" type="datetimeFigureOut">
              <a:rPr lang="ru-RU"/>
              <a:pPr>
                <a:defRPr/>
              </a:pPr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4BCC7-11BB-4327-912B-9E72EA1D5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2237B-0091-4F39-92D4-38C68C607A6B}" type="datetimeFigureOut">
              <a:rPr lang="ru-RU"/>
              <a:pPr>
                <a:defRPr/>
              </a:pPr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D38B-9828-4124-A7EA-F0B510C086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65E19-6DFF-4746-81E8-8D8BAA28458F}" type="datetimeFigureOut">
              <a:rPr lang="ru-RU"/>
              <a:pPr>
                <a:defRPr/>
              </a:pPr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296C0-24FB-4C03-AA8F-927BD9A38E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D1668-66FE-4662-AB55-C32FEE1615DE}" type="datetimeFigureOut">
              <a:rPr lang="ru-RU"/>
              <a:pPr>
                <a:defRPr/>
              </a:pPr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4D7DD-B006-4AF8-AD73-A88778717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126F6-2C4C-4EE8-9C5F-681D5463EBE1}" type="datetimeFigureOut">
              <a:rPr lang="ru-RU"/>
              <a:pPr>
                <a:defRPr/>
              </a:pPr>
              <a:t>30.06.2013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D56E0-7032-4581-961A-2C1A59561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5CFA3-B059-4932-9CE3-099F64C7419A}" type="datetimeFigureOut">
              <a:rPr lang="ru-RU"/>
              <a:pPr>
                <a:defRPr/>
              </a:pPr>
              <a:t>30.06.2013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C49C3-3FC5-4E33-8618-9204CAE171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E0D68-1CEF-46E5-AB3E-5367AB4E8215}" type="datetimeFigureOut">
              <a:rPr lang="ru-RU"/>
              <a:pPr>
                <a:defRPr/>
              </a:pPr>
              <a:t>30.06.2013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7146C-BDBC-4755-BDC2-EEAB419EB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73ABC-837B-4BAF-9EFE-87B5543DECEF}" type="datetimeFigureOut">
              <a:rPr lang="ru-RU"/>
              <a:pPr>
                <a:defRPr/>
              </a:pPr>
              <a:t>30.06.2013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9B7F4-D721-4ED0-82FB-9A2FFB092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A784E-7253-4250-8D87-7425A6EEFF67}" type="datetimeFigureOut">
              <a:rPr lang="ru-RU"/>
              <a:pPr>
                <a:defRPr/>
              </a:pPr>
              <a:t>30.06.2013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CB7CC-C302-4341-AEC0-B5AB79CAA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35F47-B927-4DA1-A5E7-685AF3217B8B}" type="datetimeFigureOut">
              <a:rPr lang="ru-RU"/>
              <a:pPr>
                <a:defRPr/>
              </a:pPr>
              <a:t>30.06.2013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07210-7EA7-4F6E-B27A-16C5C9688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4495FC-9DA8-4BAE-9F9F-95DBD6A7C3CE}" type="datetimeFigureOut">
              <a:rPr lang="ru-RU"/>
              <a:pPr>
                <a:defRPr/>
              </a:pPr>
              <a:t>30.06.2013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A98987-0EED-473F-AEBF-078B13DB7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4375" y="2428875"/>
            <a:ext cx="7772400" cy="147002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«Физкультурный уголок-</a:t>
            </a:r>
            <a:br>
              <a:rPr lang="ru-RU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залог развития здоровья»</a:t>
            </a:r>
            <a:endParaRPr lang="ru-RU" smtClean="0">
              <a:solidFill>
                <a:srgbClr val="7030A0"/>
              </a:solidFill>
            </a:endParaRPr>
          </a:p>
        </p:txBody>
      </p:sp>
      <p:sp>
        <p:nvSpPr>
          <p:cNvPr id="2051" name="Прямоугольник 4"/>
          <p:cNvSpPr>
            <a:spLocks noChangeArrowheads="1"/>
          </p:cNvSpPr>
          <p:nvPr/>
        </p:nvSpPr>
        <p:spPr bwMode="auto">
          <a:xfrm>
            <a:off x="2428875" y="5715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МБДОУ «Сулусчаан», с. Чинеке, Вилюйский улус</a:t>
            </a:r>
          </a:p>
        </p:txBody>
      </p:sp>
      <p:sp>
        <p:nvSpPr>
          <p:cNvPr id="2052" name="Прямоугольник 5"/>
          <p:cNvSpPr>
            <a:spLocks noChangeArrowheads="1"/>
          </p:cNvSpPr>
          <p:nvPr/>
        </p:nvSpPr>
        <p:spPr bwMode="auto">
          <a:xfrm>
            <a:off x="4000500" y="4714875"/>
            <a:ext cx="4572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b="1">
                <a:latin typeface="Times New Roman" pitchFamily="18" charset="0"/>
                <a:cs typeface="Times New Roman" pitchFamily="18" charset="0"/>
              </a:rPr>
              <a:t>Выполнила: </a:t>
            </a:r>
          </a:p>
          <a:p>
            <a:pPr algn="r"/>
            <a:r>
              <a:rPr lang="ru-RU">
                <a:latin typeface="Times New Roman" pitchFamily="18" charset="0"/>
                <a:cs typeface="Times New Roman" pitchFamily="18" charset="0"/>
              </a:rPr>
              <a:t>Иванова Зинаида Николаевна, </a:t>
            </a:r>
          </a:p>
          <a:p>
            <a:pPr algn="r"/>
            <a:r>
              <a:rPr lang="ru-RU">
                <a:latin typeface="Times New Roman" pitchFamily="18" charset="0"/>
                <a:cs typeface="Times New Roman" pitchFamily="18" charset="0"/>
              </a:rPr>
              <a:t>физинструктор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9118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Заключительный этап: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Подведение итогов виртуального конкурса: «Мой физкультурный уголок».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Подведение итогов смотра-конкурса: «Лучшая спортивно-игровая площадка во дворе»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Мониторинг общей физической подготовленности детей.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Сведения о количестве имеющихся физкультурных  уголков в домашних условиях.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428625"/>
            <a:ext cx="8229600" cy="6429375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sz="4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Направления работы</a:t>
            </a:r>
            <a:r>
              <a:rPr lang="ru-RU" sz="4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налитическое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( анкетирование родителей, мониторинговые исследования, разработка проекта. Личные беседы)</a:t>
            </a:r>
          </a:p>
          <a:p>
            <a:pPr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аглядно-информационное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(рекламные прайс-листы, информационный стенд «Делай как я», папки раскладушки, фотовыставка физкультурных уголков, родительская почта «Вы спрашивали -мы отвечаем» и.т.д.)</a:t>
            </a:r>
          </a:p>
          <a:p>
            <a:pPr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ознавательно-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практическое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(обучающие практикумы; выставки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нестандартного физического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оборудования, обмен семейным опытом физического воспитания, экскурсия в школьный спортзал ,индивидуальные и групповые консультации для родителей по воспитанию здорового ребенка («Телевизор в жизни семьи и дошкольника», «Двигательная активность и здоровье ребенка», «Запрещенные упражнении» и.т. д.)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285750" y="714375"/>
            <a:ext cx="8429625" cy="5857875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ru-RU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сформированности  у родителей ответственного отношения   к физическому развитию ребенка.</a:t>
            </a:r>
          </a:p>
          <a:p>
            <a:pPr marL="0" indent="0" algn="ctr" eaLnBrk="1" hangingPunct="1">
              <a:spcBef>
                <a:spcPct val="0"/>
              </a:spcBef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Побуждение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самостоятельной,  двигательной  деятельности  и саморазвитие творческой активности  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ребенка повышают физическое развитие.</a:t>
            </a:r>
          </a:p>
          <a:p>
            <a:pPr marL="0" indent="0" algn="ctr" eaLnBrk="1" hangingPunct="1">
              <a:spcBef>
                <a:spcPct val="0"/>
              </a:spcBef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Обогащение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физкультурного уголка необходимыми материалами.</a:t>
            </a:r>
          </a:p>
          <a:p>
            <a:pPr marL="0" indent="0" algn="ctr" eaLnBrk="1" hangingPunct="1">
              <a:spcBef>
                <a:spcPct val="0"/>
              </a:spcBef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286125" y="214313"/>
            <a:ext cx="2786063" cy="785812"/>
          </a:xfrm>
        </p:spPr>
        <p:txBody>
          <a:bodyPr/>
          <a:lstStyle/>
          <a:p>
            <a:pPr eaLnBrk="1" hangingPunct="1"/>
            <a:r>
              <a:rPr lang="ru-RU" sz="4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sz="420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57188" y="928688"/>
            <a:ext cx="8429625" cy="5572125"/>
          </a:xfrm>
        </p:spPr>
        <p:txBody>
          <a:bodyPr/>
          <a:lstStyle/>
          <a:p>
            <a:pPr eaLnBrk="1" hangingPunct="1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Физическое воспитание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– один из основных компонентов общего воспитательного процесса, без которого невозможно гармоничное развитие ребенка. Но надо признать, что в современном обществе приоритетным становится интеллектуальное его развитие. Дети в большинстве своем испытывают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«двигательный дефицит»,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т.е. количество движений, производимых ими в течение дня, ниже нормы. Одной из причин является глобальная компьютеризация, следствием которой стало обязательное наличие в каждой квартире компьютеров. Нынешние дети все меньше времени проводят на свежем воздухе, их уже не оттянуть от любимых компьютерных игр.  В летнее время детям негде играть так как в селе нет детской игровой площадки. У многих детей имеются  велосипеды и им негде кататься, и поэтому катаются на трассе среди машин.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072187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Недостаточная двигательная активность – гиподинамия – отмечается не только у детей школьного возраста, но и у детей дошкольного возраста. В первую очередь от гиподинамии страдает мышечная система: снижаются мышечный тонус, работоспособность, выносливость, уменьшаются масса и объем мышц. Особенно опасна гиподинамия для ослабленных детей. Их, как правило, оберегают от движений, что ведет к нарушению осанки, плоскостопию, задержке физического развития, а также хроническим заболеваниям.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35793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Вовремя задуматься над этим вопросом очень важно, ведь именно движение является одним из средств хорошей подготовки ребенка к школе, потому что помогает ему в овладении знаниями и умениями. Как показали научные исследования, с помощью движений можно с большей эффективностью учить детей говорить, считать, писать. Объясняют они это тем, что двигательный центр в коре головного мозга находится «по соседству» с центром речи, письма. Итак, возбуждение, возникающее в двигательном центре, стимулирует работу близко расположенных зон, которые обеспечивают умственную деятельность.</a:t>
            </a:r>
          </a:p>
          <a:p>
            <a:pPr eaLnBrk="1" hangingPunct="1">
              <a:buFont typeface="Arial" charset="0"/>
              <a:buNone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летнее время детям негде играть так как в селе нет детской игровой площадки.  У многих детей имеются велосипеды  и им негде кататься и поэтому катаются на трассе среди машин.</a:t>
            </a:r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358187" cy="785813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Актуальность:</a:t>
            </a:r>
            <a:endParaRPr lang="ru-RU" sz="360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071563"/>
            <a:ext cx="8001000" cy="5572125"/>
          </a:xfrm>
        </p:spPr>
        <p:txBody>
          <a:bodyPr>
            <a:normAutofit fontScale="85000" lnSpcReduction="10000"/>
          </a:bodyPr>
          <a:lstStyle/>
          <a:p>
            <a:pPr indent="0" algn="ctr" eaLnBrk="1" hangingPunct="1">
              <a:lnSpc>
                <a:spcPct val="110000"/>
              </a:lnSpc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ой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 следует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сделаКакть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сказанного выше? </a:t>
            </a:r>
          </a:p>
          <a:p>
            <a:pPr indent="0" algn="ctr" eaLnBrk="1" hangingPunct="1">
              <a:lnSpc>
                <a:spcPct val="110000"/>
              </a:lnSpc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Прежде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всего, в каждой семье родители должны,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возможности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создавать условия для занятия детей физическими упражнениями. Но роль родителей не ограничивается только созданием условий. Они должны руководить двигательной деятельностью своего ребенка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ctr" eaLnBrk="1" hangingPunct="1">
              <a:lnSpc>
                <a:spcPct val="110000"/>
              </a:lnSpc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Почему это нужно?</a:t>
            </a:r>
          </a:p>
          <a:p>
            <a:pPr marL="0" indent="0" algn="ctr" eaLnBrk="1" hangingPunct="1">
              <a:lnSpc>
                <a:spcPct val="11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Потому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 наши дети совершенно разные по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характеру </a:t>
            </a: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темпераменту. Бывают вялые, малоподвижные, которые делают все медленно, с частыми остановками и отдыхом. Они отдают предпочтение спокойным, тихим играм, играют преимущественно сами.</a:t>
            </a: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ru-RU" sz="2800" b="1" dirty="0" smtClean="0">
              <a:solidFill>
                <a:srgbClr val="0070C0"/>
              </a:solidFill>
            </a:endParaRPr>
          </a:p>
          <a:p>
            <a:pPr eaLnBrk="1" hangingPunct="1">
              <a:buFont typeface="Arial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714375"/>
            <a:ext cx="8229600" cy="5857875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Сравнительный анализ здоровья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дошкольников за последние 10 лет, выявил повышение на 6 %   морфофункциональных отклонений, - это нарушения опорно-двигательного аппарата,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сердечно-сосудистой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системы, органов пищеварения и аллергические проявления.</a:t>
            </a:r>
          </a:p>
          <a:p>
            <a:pPr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нашем МБДОУ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проводился анкетный опрос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родителей,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целью выявления родительской роли в формировании у ребенка навыков здорового образа жизни. Были получены следующие  данные. Во время пребывания детей  дома, 60 % и  наиболее предпочитают  просмотр детских телевизионных передач и игры на компьютере. 29%  предпочитают подвижные игры, 11%  предпочитают настольные игры.</a:t>
            </a:r>
          </a:p>
          <a:p>
            <a:pPr eaLnBrk="1" hangingPunct="1"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Поэтому необходимо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вести поиск новых подходов для привлечения детей к занятиям физкультурой, развивая интерес к движению как жизненной потребности быть ловким, сильным, смелым.</a:t>
            </a:r>
          </a:p>
          <a:p>
            <a:pPr eaLnBrk="1" hangingPunct="1">
              <a:buFont typeface="Arial" charset="0"/>
              <a:buNone/>
              <a:defRPr/>
            </a:pP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285750"/>
            <a:ext cx="7972425" cy="6215063"/>
          </a:xfrm>
        </p:spPr>
        <p:txBody>
          <a:bodyPr>
            <a:normAutofit fontScale="85000" lnSpcReduction="10000"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проекта 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эффективных условий для активной двигательной деятельности детей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и во дворе.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Задачи: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Привлечение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внимания  родителей к проблеме укрепления здоровья детей и приобщения к здоровому образу жизни с малых лет.</a:t>
            </a:r>
          </a:p>
          <a:p>
            <a:pPr eaLnBrk="1" hangingPunct="1">
              <a:defRPr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физического развития через удовлетворение естественной потребности и творческой активности в разных формах двигательной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деятельности.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ормирование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у родителей ответственное отношение к физической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культуре</a:t>
            </a: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ребенка.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785813" y="214313"/>
            <a:ext cx="7900987" cy="91757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Этапы реализации проекта</a:t>
            </a:r>
            <a:endParaRPr lang="ru-RU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5500688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Подготовительный этап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 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диагностическое и организационное направление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buFont typeface="Arial" charset="0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Регулярный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осмотр детей педиатром и старшей медсестрой ДОУ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Выявление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нарушений двигательной активности, координации движений у воспитанников ДОУ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Диагностирование общей физической подготовленности детей по возрасту, инструктором по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ФИЗО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Анкетирование родителей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(любимое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занятие детей, интересы и склонности детей, семейные традиции, приобщение к природе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defRPr/>
            </a:pPr>
            <a:endParaRPr lang="ru-RU" dirty="0"/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500063" y="357188"/>
            <a:ext cx="8229600" cy="6143625"/>
          </a:xfrm>
        </p:spPr>
        <p:txBody>
          <a:bodyPr>
            <a:normAutofit fontScale="70000" lnSpcReduction="20000"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Основной  этап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buFont typeface="Arial" charset="0"/>
              <a:buNone/>
              <a:defRPr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Консультирование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и обучение родителей при подборе физкультурного оборудования и пособий, ознакомление с запрещенными упражнениями.</a:t>
            </a:r>
          </a:p>
          <a:p>
            <a:pPr eaLnBrk="1" hangingPunct="1"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Рекламирование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детских  спортивных уголков, тренажеров и 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инвентарев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виртуального конкурса «Мой физкультурный уголок» среди воспитанников ДОУ.</a:t>
            </a:r>
          </a:p>
          <a:p>
            <a:pPr eaLnBrk="1" hangingPunct="1"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смотра –конкурса «Лучшая спортивно-игровая площадка во дворе»</a:t>
            </a:r>
          </a:p>
          <a:p>
            <a:pPr eaLnBrk="1" hangingPunct="1"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Показательные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выступления детей: «Делай как Я»</a:t>
            </a:r>
          </a:p>
          <a:p>
            <a:pPr eaLnBrk="1" hangingPunct="1">
              <a:defRPr/>
            </a:pPr>
            <a:endParaRPr lang="ru-RU" dirty="0"/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349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«Физкультурный уголок- залог развития здоровья»</vt:lpstr>
      <vt:lpstr>Проблема</vt:lpstr>
      <vt:lpstr>Слайд 3</vt:lpstr>
      <vt:lpstr>Слайд 4</vt:lpstr>
      <vt:lpstr>Актуальность:</vt:lpstr>
      <vt:lpstr>Слайд 6</vt:lpstr>
      <vt:lpstr>Слайд 7</vt:lpstr>
      <vt:lpstr>Этапы реализации проекта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Катенок</dc:creator>
  <cp:lastModifiedBy>mama</cp:lastModifiedBy>
  <cp:revision>10</cp:revision>
  <dcterms:created xsi:type="dcterms:W3CDTF">2012-12-02T16:48:00Z</dcterms:created>
  <dcterms:modified xsi:type="dcterms:W3CDTF">2013-06-30T09:33:47Z</dcterms:modified>
</cp:coreProperties>
</file>