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2" r:id="rId4"/>
    <p:sldId id="266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5269-A9B6-440E-A042-F65E2CD573CB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1F1-F1B8-4348-9BDB-7ADA3DD93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5269-A9B6-440E-A042-F65E2CD573CB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1F1-F1B8-4348-9BDB-7ADA3DD93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5269-A9B6-440E-A042-F65E2CD573CB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1F1-F1B8-4348-9BDB-7ADA3DD93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5269-A9B6-440E-A042-F65E2CD573CB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1F1-F1B8-4348-9BDB-7ADA3DD93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5269-A9B6-440E-A042-F65E2CD573CB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1F1-F1B8-4348-9BDB-7ADA3DD93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5269-A9B6-440E-A042-F65E2CD573CB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1F1-F1B8-4348-9BDB-7ADA3DD93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5269-A9B6-440E-A042-F65E2CD573CB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1F1-F1B8-4348-9BDB-7ADA3DD93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5269-A9B6-440E-A042-F65E2CD573CB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1F1-F1B8-4348-9BDB-7ADA3DD93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5269-A9B6-440E-A042-F65E2CD573CB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1F1-F1B8-4348-9BDB-7ADA3DD93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5269-A9B6-440E-A042-F65E2CD573CB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1F1-F1B8-4348-9BDB-7ADA3DD93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5269-A9B6-440E-A042-F65E2CD573CB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501F1-F1B8-4348-9BDB-7ADA3DD93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5269-A9B6-440E-A042-F65E2CD573CB}" type="datetimeFigureOut">
              <a:rPr lang="ru-RU" smtClean="0"/>
              <a:pPr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501F1-F1B8-4348-9BDB-7ADA3DD939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414/87254964.b/0_7cb24_9494bb21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6" y="-399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http://im4-tub-ru.yandex.net/i?id=250025147-21-72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8667" l="3687" r="96313">
                        <a14:backgroundMark x1="86636" y1="25333" x2="86636" y2="25333"/>
                        <a14:backgroundMark x1="20276" y1="10667" x2="20276" y2="10667"/>
                        <a14:backgroundMark x1="7834" y1="17333" x2="7834" y2="17333"/>
                        <a14:backgroundMark x1="59447" y1="87333" x2="61290" y2="86667"/>
                        <a14:backgroundMark x1="70968" y1="12667" x2="72811" y2="12667"/>
                        <a14:backgroundMark x1="88018" y1="49333" x2="90323" y2="48667"/>
                        <a14:backgroundMark x1="93548" y1="10667" x2="93548" y2="10667"/>
                        <a14:backgroundMark x1="8756" y1="44667" x2="8756" y2="44667"/>
                        <a14:backgroundMark x1="6912" y1="64000" x2="6912" y2="64000"/>
                        <a14:backgroundMark x1="6452" y1="93333" x2="8756" y2="93333"/>
                        <a14:backgroundMark x1="74194" y1="93333" x2="74194" y2="933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981540"/>
            <a:ext cx="2714612" cy="1876460"/>
          </a:xfrm>
          <a:prstGeom prst="rect">
            <a:avLst/>
          </a:prstGeom>
          <a:noFill/>
        </p:spPr>
      </p:pic>
      <p:pic>
        <p:nvPicPr>
          <p:cNvPr id="3092" name="Picture 20" descr="http://im4-tub-ru.yandex.net/i?id=114469633-67-72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33" b="89333" l="12500" r="92500">
                        <a14:backgroundMark x1="27500" y1="45333" x2="27500" y2="45333"/>
                        <a14:backgroundMark x1="23000" y1="17333" x2="23000" y2="17333"/>
                        <a14:backgroundMark x1="83500" y1="26667" x2="83500" y2="26667"/>
                        <a14:backgroundMark x1="75000" y1="62000" x2="75000" y2="62000"/>
                        <a14:backgroundMark x1="77500" y1="82667" x2="77500" y2="82667"/>
                        <a14:backgroundMark x1="25500" y1="76667" x2="25500" y2="76667"/>
                        <a14:backgroundMark x1="5500" y1="73333" x2="10000" y2="74000"/>
                        <a14:backgroundMark x1="39500" y1="95333" x2="39500" y2="95333"/>
                        <a14:backgroundMark x1="96000" y1="66000" x2="96000" y2="66000"/>
                        <a14:backgroundMark x1="42500" y1="4000" x2="42500" y2="4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97637" y="2657581"/>
            <a:ext cx="2802570" cy="2101928"/>
          </a:xfrm>
          <a:prstGeom prst="rect">
            <a:avLst/>
          </a:prstGeom>
          <a:noFill/>
        </p:spPr>
      </p:pic>
      <p:pic>
        <p:nvPicPr>
          <p:cNvPr id="5122" name="Picture 2" descr="http://img-fotki.yandex.ru/get/5106/mariflesh.8/0_4f66c_d353737c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34614" y="4642996"/>
            <a:ext cx="2357454" cy="2032126"/>
          </a:xfrm>
          <a:prstGeom prst="rect">
            <a:avLst/>
          </a:prstGeom>
          <a:noFill/>
        </p:spPr>
      </p:pic>
      <p:pic>
        <p:nvPicPr>
          <p:cNvPr id="5124" name="Picture 4" descr="http://im2-tub-ru.yandex.net/i?id=9023961-52-72&amp;n=2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6667" l="803" r="89960">
                        <a14:backgroundMark x1="27309" y1="32000" x2="27309" y2="32000"/>
                        <a14:backgroundMark x1="76305" y1="25333" x2="76305" y2="25333"/>
                        <a14:backgroundMark x1="93976" y1="76667" x2="93976" y2="76667"/>
                        <a14:backgroundMark x1="76305" y1="86667" x2="76305" y2="86667"/>
                        <a14:backgroundMark x1="37751" y1="98000" x2="37751" y2="98000"/>
                        <a14:backgroundMark x1="4418" y1="34667" x2="10442" y2="34667"/>
                        <a14:backgroundMark x1="41767" y1="21333" x2="41767" y2="21333"/>
                        <a14:backgroundMark x1="71888" y1="16000" x2="71888" y2="16000"/>
                        <a14:backgroundMark x1="9639" y1="48000" x2="9639" y2="48000"/>
                        <a14:backgroundMark x1="17269" y1="17333" x2="17269" y2="17333"/>
                        <a14:backgroundMark x1="80321" y1="58667" x2="80321" y2="58667"/>
                        <a14:backgroundMark x1="71486" y1="66667" x2="70683" y2="69333"/>
                        <a14:backgroundMark x1="60643" y1="77333" x2="63052" y2="80000"/>
                        <a14:backgroundMark x1="68675" y1="88000" x2="68675" y2="88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657581"/>
            <a:ext cx="2964660" cy="1785940"/>
          </a:xfrm>
          <a:prstGeom prst="rect">
            <a:avLst/>
          </a:prstGeom>
          <a:noFill/>
        </p:spPr>
      </p:pic>
      <p:pic>
        <p:nvPicPr>
          <p:cNvPr id="5128" name="Picture 8" descr="http://im7-tub-ru.yandex.net/i?id=99712818-16-72&amp;n=21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26000" y1="39333" x2="26000" y2="39333"/>
                        <a14:backgroundMark x1="16000" y1="70000" x2="16000" y2="70000"/>
                        <a14:backgroundMark x1="84500" y1="74667" x2="84500" y2="74667"/>
                        <a14:backgroundMark x1="84000" y1="31333" x2="84000" y2="31333"/>
                        <a14:backgroundMark x1="33500" y1="4000" x2="33500" y2="4000"/>
                        <a14:backgroundMark x1="23500" y1="78667" x2="23500" y2="78667"/>
                        <a14:backgroundMark x1="81500" y1="64667" x2="81500" y2="646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13341" y="1943206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214290"/>
            <a:ext cx="378621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http://img-fotki.yandex.ru/get/5414/87254964.b/0_7cb24_9494bb21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5984" y="642918"/>
            <a:ext cx="465999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Летом он серый, а зимой белый </a:t>
            </a:r>
          </a:p>
        </p:txBody>
      </p:sp>
      <p:pic>
        <p:nvPicPr>
          <p:cNvPr id="21506" name="Picture 2" descr="http://im6-tub-ru.yandex.net/i?id=375802903-55-72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1500" r="95500">
                        <a14:backgroundMark x1="15000" y1="42000" x2="16000" y2="42000"/>
                        <a14:backgroundMark x1="82500" y1="29333" x2="82500" y2="29333"/>
                        <a14:backgroundMark x1="77000" y1="18000" x2="77000" y2="18000"/>
                        <a14:backgroundMark x1="10000" y1="16000" x2="10000" y2="16000"/>
                        <a14:backgroundMark x1="98000" y1="77333" x2="98000" y2="773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36873" y="2636912"/>
            <a:ext cx="4286280" cy="3214710"/>
          </a:xfrm>
          <a:prstGeom prst="rect">
            <a:avLst/>
          </a:prstGeom>
          <a:noFill/>
        </p:spPr>
      </p:pic>
      <p:pic>
        <p:nvPicPr>
          <p:cNvPr id="21508" name="Picture 4" descr="http://im8-tub-ru.yandex.net/i?id=266499127-4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366" y="1340768"/>
            <a:ext cx="4295791" cy="31432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14414" y="6027003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Летом зайцы едят разную траву, семена, ягоды.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Зимой тонкие веточки, кору деревьев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414/87254964.b/0_7cb24_9494bb21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348" y="285728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3-tub-ru.yandex.net/i?id=588369800-42-72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95333" l="2146" r="95279">
                        <a14:backgroundMark x1="18026" y1="63333" x2="18026" y2="63333"/>
                        <a14:backgroundMark x1="10730" y1="12000" x2="10730" y2="12000"/>
                        <a14:backgroundMark x1="85837" y1="78000" x2="86695" y2="72667"/>
                        <a14:backgroundMark x1="93991" y1="11333" x2="93991" y2="11333"/>
                        <a14:backgroundMark x1="10730" y1="82000" x2="10730" y2="82000"/>
                        <a14:backgroundMark x1="11159" y1="40667" x2="12446" y2="40000"/>
                        <a14:backgroundMark x1="32189" y1="4667" x2="32189" y2="4667"/>
                        <a14:backgroundMark x1="75966" y1="58667" x2="75966" y2="62667"/>
                        <a14:backgroundMark x1="73391" y1="90000" x2="73391" y2="886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57686" y="3714752"/>
            <a:ext cx="4570949" cy="2928958"/>
          </a:xfrm>
          <a:prstGeom prst="rect">
            <a:avLst/>
          </a:prstGeom>
          <a:noFill/>
          <a:ln cmpd="sng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Рисунок 7" descr="http://www.drawing-factory.com/image-files/how-to-draw-a-rabbit1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512" y="3571876"/>
            <a:ext cx="3929090" cy="3214710"/>
          </a:xfrm>
          <a:prstGeom prst="rect">
            <a:avLst/>
          </a:prstGeom>
          <a:noFill/>
          <a:ln w="9525" cmpd="sng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1429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зайцев длинные уши, короткий хвост, а задние лапы существенно длиннее передних.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414/87254964.b/0_7cb24_9494bb21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http://im4-tub-ru.yandex.net/i?id=250025147-21-72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3" b="100000" l="2765" r="98157">
                        <a14:backgroundMark x1="83871" y1="14667" x2="83871" y2="14667"/>
                        <a14:backgroundMark x1="62212" y1="14000" x2="62212" y2="14000"/>
                        <a14:backgroundMark x1="12903" y1="6000" x2="13364" y2="10000"/>
                        <a14:backgroundMark x1="5530" y1="36000" x2="7373" y2="36000"/>
                        <a14:backgroundMark x1="57143" y1="90000" x2="60369" y2="89333"/>
                        <a14:backgroundMark x1="85714" y1="41333" x2="93088" y2="51333"/>
                        <a14:backgroundMark x1="91244" y1="72667" x2="91244" y2="72667"/>
                        <a14:backgroundMark x1="10138" y1="94667" x2="10138" y2="946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981540"/>
            <a:ext cx="2714612" cy="1876460"/>
          </a:xfrm>
          <a:prstGeom prst="rect">
            <a:avLst/>
          </a:prstGeom>
          <a:noFill/>
        </p:spPr>
      </p:pic>
      <p:pic>
        <p:nvPicPr>
          <p:cNvPr id="3092" name="Picture 20" descr="http://im4-tub-ru.yandex.net/i?id=114469633-67-72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70000" y1="30000" x2="70000" y2="30000"/>
                        <a14:backgroundMark x1="79500" y1="68000" x2="79500" y2="68000"/>
                        <a14:backgroundMark x1="29000" y1="66667" x2="31000" y2="64667"/>
                        <a14:backgroundMark x1="27000" y1="28000" x2="27000" y2="28000"/>
                        <a14:backgroundMark x1="18500" y1="16667" x2="19000" y2="20667"/>
                        <a14:backgroundMark x1="20500" y1="48000" x2="21000" y2="51333"/>
                        <a14:backgroundMark x1="26000" y1="76667" x2="26000" y2="76667"/>
                        <a14:backgroundMark x1="84500" y1="20667" x2="84500" y2="206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843808" y="2931436"/>
            <a:ext cx="2654036" cy="1990528"/>
          </a:xfrm>
          <a:prstGeom prst="rect">
            <a:avLst/>
          </a:prstGeom>
          <a:noFill/>
        </p:spPr>
      </p:pic>
      <p:pic>
        <p:nvPicPr>
          <p:cNvPr id="2050" name="Picture 2" descr="http://img-fotki.yandex.ru/get/5106/mariflesh.8/0_4f66c_d353737c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500570"/>
            <a:ext cx="2428892" cy="2093705"/>
          </a:xfrm>
          <a:prstGeom prst="rect">
            <a:avLst/>
          </a:prstGeom>
          <a:noFill/>
        </p:spPr>
      </p:pic>
      <p:pic>
        <p:nvPicPr>
          <p:cNvPr id="2052" name="Picture 4" descr="http://im2-tub-ru.yandex.net/i?id=9023961-52-72&amp;n=21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6000" l="1606" r="89960">
                        <a14:backgroundMark x1="73494" y1="73333" x2="73494" y2="73333"/>
                        <a14:backgroundMark x1="24498" y1="18667" x2="24498" y2="18667"/>
                        <a14:backgroundMark x1="8032" y1="28667" x2="10040" y2="28667"/>
                        <a14:backgroundMark x1="72691" y1="4667" x2="72691" y2="4667"/>
                        <a14:backgroundMark x1="76305" y1="31333" x2="76305" y2="34667"/>
                        <a14:backgroundMark x1="63052" y1="86667" x2="63052" y2="866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7158" y="2928934"/>
            <a:ext cx="2608899" cy="1652194"/>
          </a:xfrm>
          <a:prstGeom prst="rect">
            <a:avLst/>
          </a:prstGeom>
          <a:noFill/>
        </p:spPr>
      </p:pic>
      <p:pic>
        <p:nvPicPr>
          <p:cNvPr id="11" name="Picture 8" descr="http://im7-tub-ru.yandex.net/i?id=99712818-16-72&amp;n=21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21500" y1="43333" x2="21500" y2="43333"/>
                        <a14:backgroundMark x1="31500" y1="14667" x2="31500" y2="14667"/>
                        <a14:backgroundMark x1="85500" y1="70667" x2="85500" y2="70667"/>
                        <a14:backgroundMark x1="83000" y1="20667" x2="83000" y2="20667"/>
                        <a14:backgroundMark x1="19000" y1="78000" x2="19000" y2="78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39000" y="200025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357950" y="4572008"/>
            <a:ext cx="2357454" cy="18573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http://img-fotki.yandex.ru/get/5414/87254964.b/0_7cb24_9494bb21_X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http://im4-tub-ru.yandex.net/i?id=250025147-21-72&amp;n=2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100000" l="922" r="99078">
                        <a14:backgroundMark x1="88940" y1="32000" x2="88940" y2="32000"/>
                        <a14:backgroundMark x1="15668" y1="17333" x2="15668" y2="17333"/>
                        <a14:backgroundMark x1="5530" y1="35333" x2="9677" y2="36000"/>
                        <a14:backgroundMark x1="76037" y1="12000" x2="76037" y2="12000"/>
                        <a14:backgroundMark x1="91244" y1="60667" x2="91244" y2="60667"/>
                        <a14:backgroundMark x1="65438" y1="86667" x2="65438" y2="86667"/>
                        <a14:backgroundMark x1="6452" y1="93333" x2="6452" y2="933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4981540"/>
            <a:ext cx="2714612" cy="1876460"/>
          </a:xfrm>
          <a:prstGeom prst="rect">
            <a:avLst/>
          </a:prstGeom>
          <a:noFill/>
        </p:spPr>
      </p:pic>
      <p:pic>
        <p:nvPicPr>
          <p:cNvPr id="3092" name="Picture 20" descr="http://im4-tub-ru.yandex.net/i?id=114469633-67-72&amp;n=21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8000" y1="48000" x2="28000" y2="48000"/>
                        <a14:backgroundMark x1="75500" y1="54667" x2="75500" y2="54667"/>
                        <a14:backgroundMark x1="78000" y1="25333" x2="78000" y2="25333"/>
                        <a14:backgroundMark x1="24500" y1="4000" x2="24500" y2="400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954390" y="3071810"/>
            <a:ext cx="2546306" cy="1909730"/>
          </a:xfrm>
          <a:prstGeom prst="rect">
            <a:avLst/>
          </a:prstGeom>
          <a:noFill/>
        </p:spPr>
      </p:pic>
      <p:pic>
        <p:nvPicPr>
          <p:cNvPr id="3102" name="Picture 30" descr="http://im4-tub-ru.yandex.net/i?id=58445075-01-72&amp;n=21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67" b="96667" l="10000" r="90000">
                        <a14:backgroundMark x1="70500" y1="25333" x2="70500" y2="25333"/>
                        <a14:backgroundMark x1="77000" y1="18000" x2="77000" y2="18000"/>
                        <a14:backgroundMark x1="20500" y1="39333" x2="20000" y2="41333"/>
                        <a14:backgroundMark x1="18500" y1="74000" x2="21000" y2="74667"/>
                        <a14:backgroundMark x1="83500" y1="87333" x2="84000" y2="80667"/>
                        <a14:backgroundMark x1="76500" y1="38000" x2="76500" y2="38000"/>
                        <a14:backgroundMark x1="17500" y1="16667" x2="17500" y2="166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215074" y="4643446"/>
            <a:ext cx="2667000" cy="2000250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9023961-52-72&amp;n=2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6667" l="3614" r="89960">
                        <a14:backgroundMark x1="19277" y1="18667" x2="19679" y2="23333"/>
                        <a14:backgroundMark x1="22892" y1="41333" x2="22892" y2="41333"/>
                        <a14:backgroundMark x1="79116" y1="46667" x2="79116" y2="58000"/>
                        <a14:backgroundMark x1="76305" y1="70000" x2="76305" y2="78667"/>
                        <a14:backgroundMark x1="68675" y1="86667" x2="68675" y2="86667"/>
                        <a14:backgroundMark x1="10040" y1="52000" x2="10040" y2="493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45491" y="3000382"/>
            <a:ext cx="2608899" cy="1571626"/>
          </a:xfrm>
          <a:prstGeom prst="rect">
            <a:avLst/>
          </a:prstGeom>
          <a:noFill/>
        </p:spPr>
      </p:pic>
      <p:pic>
        <p:nvPicPr>
          <p:cNvPr id="13" name="Picture 8" descr="http://im7-tub-ru.yandex.net/i?id=99712818-16-72&amp;n=21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5500" r="95500">
                        <a14:backgroundMark x1="27000" y1="37333" x2="27000" y2="37333"/>
                        <a14:backgroundMark x1="28500" y1="15333" x2="31500" y2="18000"/>
                        <a14:backgroundMark x1="87500" y1="68000" x2="87500" y2="64000"/>
                        <a14:backgroundMark x1="88000" y1="29333" x2="88000" y2="2933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14772" y="200025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39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48</cp:revision>
  <dcterms:created xsi:type="dcterms:W3CDTF">2012-10-27T17:21:14Z</dcterms:created>
  <dcterms:modified xsi:type="dcterms:W3CDTF">2014-10-07T14:53:05Z</dcterms:modified>
</cp:coreProperties>
</file>