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533400"/>
            <a:ext cx="7140896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«Пасхальная неделя»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детский сад «Колосок»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.Черная Курья Мамонтовского района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Алтайского края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пасха.фото\S7301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743200"/>
            <a:ext cx="53340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Основной этап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1800" i="1" u="sng" dirty="0" smtClean="0"/>
              <a:t>Четверг  «Пасхальная  ярмарка»</a:t>
            </a:r>
          </a:p>
          <a:p>
            <a:pPr>
              <a:buNone/>
            </a:pPr>
            <a:r>
              <a:rPr lang="ru-RU" sz="1800" dirty="0" smtClean="0"/>
              <a:t>Творческая мастерская: раскрашивание красками гипсовой заготовки на тему «Украшаем пасхальные яйца».</a:t>
            </a:r>
          </a:p>
          <a:p>
            <a:pPr>
              <a:buNone/>
            </a:pPr>
            <a:r>
              <a:rPr lang="ru-RU" sz="1800" dirty="0" smtClean="0"/>
              <a:t>Подготовка яиц из папье-маше.</a:t>
            </a:r>
          </a:p>
          <a:p>
            <a:pPr>
              <a:buNone/>
            </a:pPr>
            <a:r>
              <a:rPr lang="ru-RU" sz="1800" dirty="0" smtClean="0"/>
              <a:t>Лепка из глины «Яички к празднику».</a:t>
            </a:r>
          </a:p>
          <a:p>
            <a:pPr>
              <a:buNone/>
            </a:pPr>
            <a:r>
              <a:rPr lang="ru-RU" sz="1800" dirty="0" smtClean="0"/>
              <a:t>Выставка рисунков и поделок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Desktop\пасха\S7301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пасха\1S7301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3886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Заключительный этап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u="sng" dirty="0" smtClean="0"/>
              <a:t>Пятница «На Пасху и солнышко играет»</a:t>
            </a:r>
          </a:p>
          <a:p>
            <a:pPr>
              <a:buNone/>
            </a:pPr>
            <a:r>
              <a:rPr lang="ru-RU" sz="1800" dirty="0" smtClean="0"/>
              <a:t>Утренник «На Пасху и солнышко играет</a:t>
            </a:r>
          </a:p>
          <a:p>
            <a:pPr>
              <a:buNone/>
            </a:pPr>
            <a:r>
              <a:rPr lang="ru-RU" sz="1800" dirty="0" smtClean="0"/>
              <a:t>День открытых дверей для детей не посещающих ДОУ.</a:t>
            </a:r>
          </a:p>
          <a:p>
            <a:pPr>
              <a:buNone/>
            </a:pPr>
            <a:r>
              <a:rPr lang="ru-RU" sz="1800" dirty="0" smtClean="0"/>
              <a:t>Подведение итогов конкурса «Пасхальная поделка»</a:t>
            </a:r>
            <a:endParaRPr lang="ru-RU" sz="1800" dirty="0"/>
          </a:p>
        </p:txBody>
      </p:sp>
      <p:pic>
        <p:nvPicPr>
          <p:cNvPr id="1026" name="Picture 2" descr="C:\Users\user\Desktop\пасха.фото\S7301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39624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пасха.фото\S7301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41148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«Пасхальная поделка»</a:t>
            </a:r>
            <a:endParaRPr lang="ru-RU" sz="4400" dirty="0"/>
          </a:p>
        </p:txBody>
      </p:sp>
      <p:pic>
        <p:nvPicPr>
          <p:cNvPr id="1026" name="Picture 2" descr="C:\Users\user\Desktop\пасха.фото\S73012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1910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пасха.фото\S7301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762000"/>
            <a:ext cx="41148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пасха.фото\S73012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41910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user\Desktop\пасха.фото\S73012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0"/>
            <a:ext cx="40386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1800" dirty="0" smtClean="0"/>
              <a:t>Дети познакомились:</a:t>
            </a:r>
          </a:p>
          <a:p>
            <a:pPr>
              <a:buNone/>
            </a:pPr>
            <a:r>
              <a:rPr lang="ru-RU" sz="1800" dirty="0" smtClean="0"/>
              <a:t> 1. С праздником Пасхи, обычаями и традициями его проведения в России.</a:t>
            </a:r>
          </a:p>
          <a:p>
            <a:pPr>
              <a:buNone/>
            </a:pPr>
            <a:r>
              <a:rPr lang="ru-RU" sz="1800" dirty="0" smtClean="0"/>
              <a:t> 2. С видами и элементами росписи пасхальных яиц.</a:t>
            </a:r>
          </a:p>
          <a:p>
            <a:pPr>
              <a:buNone/>
            </a:pPr>
            <a:r>
              <a:rPr lang="ru-RU" sz="1800" dirty="0" smtClean="0"/>
              <a:t> 3.С традиционной Пасхальной кухней.</a:t>
            </a:r>
          </a:p>
          <a:p>
            <a:pPr>
              <a:buNone/>
            </a:pPr>
            <a:r>
              <a:rPr lang="ru-RU" sz="1800" dirty="0" smtClean="0"/>
              <a:t> 4. С народными подвижными играми.</a:t>
            </a:r>
          </a:p>
          <a:p>
            <a:pPr>
              <a:buNone/>
            </a:pPr>
            <a:r>
              <a:rPr lang="ru-RU" sz="1800" dirty="0" smtClean="0"/>
              <a:t> 5.С пасхальными играми-забавами с яйцами.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user\Desktop\пасха.фото\S730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052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пасха.фото\S7301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1148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1.Оформлены выставки детских рисунков и пасхальных яиц, украшенных детьми.</a:t>
            </a:r>
          </a:p>
          <a:p>
            <a:pPr>
              <a:buNone/>
            </a:pPr>
            <a:r>
              <a:rPr lang="ru-RU" sz="1800" dirty="0" smtClean="0"/>
              <a:t> 2. Оформлен фотоальбом, где собраны фотографии, отражающие различные этапы работы над проектом.</a:t>
            </a:r>
          </a:p>
          <a:p>
            <a:pPr>
              <a:buNone/>
            </a:pPr>
            <a:r>
              <a:rPr lang="ru-RU" sz="1800" dirty="0" smtClean="0"/>
              <a:t> 3. Организовано чаепитие с куличами.</a:t>
            </a:r>
          </a:p>
          <a:p>
            <a:pPr>
              <a:buNone/>
            </a:pPr>
            <a:r>
              <a:rPr lang="ru-RU" sz="1800" dirty="0" smtClean="0"/>
              <a:t> 4. Итоговая презентация проекта.</a:t>
            </a:r>
            <a:endParaRPr lang="ru-RU" sz="1800" dirty="0"/>
          </a:p>
        </p:txBody>
      </p:sp>
      <p:pic>
        <p:nvPicPr>
          <p:cNvPr id="2050" name="Picture 2" descr="C:\Users\user\Desktop\пасха.фото\S7301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пасха.фото\S7301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200400"/>
            <a:ext cx="3886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Этот проект значим для всех его участников: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Дети</a:t>
            </a:r>
            <a:r>
              <a:rPr lang="ru-RU" dirty="0" smtClean="0"/>
              <a:t>: получают новые знания, проявления творческой активности в процессе выполнения продуктов деятельности.</a:t>
            </a:r>
          </a:p>
          <a:p>
            <a:r>
              <a:rPr lang="ru-RU" u="sng" dirty="0" smtClean="0"/>
              <a:t>Педагоги:</a:t>
            </a:r>
            <a:r>
              <a:rPr lang="ru-RU" dirty="0" smtClean="0"/>
              <a:t> продолжение освоения метода проектирования – метод организации насыщенной детской деятельности, который дает возможность расширять образовательное пространство, придать ему новые формы. Эффективно развивать творческое и познавательное мышление дошкольников.</a:t>
            </a:r>
          </a:p>
          <a:p>
            <a:r>
              <a:rPr lang="ru-RU" u="sng" dirty="0" smtClean="0"/>
              <a:t>Родители: </a:t>
            </a:r>
            <a:r>
              <a:rPr lang="ru-RU" dirty="0" smtClean="0"/>
              <a:t> получают новые знания по теме проекта, расширение возможности сотрудничества со своими детьми, применяя полученные знания, закрепляя их совместно с детьми в ходе выполнения предложенных педагогом заданий.</a:t>
            </a:r>
            <a:endParaRPr lang="ru-RU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Приобщение дошкольников к национальной культуре, посредством формирования интереса к традициям празднования христианского праздника «Пасха. Светлое Христово Воскресение». Возрождение традиций народной культуры в семье.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2050" name="Picture 2" descr="C:\Users\user\Desktop\пасха.фото\S7301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Создание условий для формирования интереса к обычаям, традициям празднования Пасхи.</a:t>
            </a:r>
          </a:p>
          <a:p>
            <a:pPr algn="just"/>
            <a:r>
              <a:rPr lang="ru-RU" dirty="0" smtClean="0"/>
              <a:t>Развивать интерес к русской национальной культуре через ознакомление с традициями, обычаями, фольклором.</a:t>
            </a:r>
          </a:p>
          <a:p>
            <a:pPr algn="just"/>
            <a:r>
              <a:rPr lang="ru-RU" dirty="0" smtClean="0"/>
              <a:t>Ознакомить с произведениями искусства, посвященными празднику Пасхи.</a:t>
            </a:r>
          </a:p>
          <a:p>
            <a:pPr algn="just"/>
            <a:r>
              <a:rPr lang="ru-RU" dirty="0" smtClean="0"/>
              <a:t>Познакомить с народными играми, традиционно проводимыми в период празднования Пасхи.</a:t>
            </a:r>
          </a:p>
          <a:p>
            <a:pPr algn="just"/>
            <a:r>
              <a:rPr lang="ru-RU" dirty="0" smtClean="0"/>
              <a:t>Вызвать интерес к народным играм, фольклору, побуждать детей использовать их в самостоятельной деятельности.</a:t>
            </a:r>
          </a:p>
          <a:p>
            <a:pPr algn="just"/>
            <a:r>
              <a:rPr lang="ru-RU" dirty="0" smtClean="0"/>
              <a:t>Формировать представление о празднике. Как о возможности самостоятельно, весело и интересно провести с друзьями свое время.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 проекта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Народные праздники по своей природе педагогичны, они всегда включают в единое праздничное действие и детей, и взрослых. Приходится с печалью и сожалением говорить, что народная культура праздника в наши дни значительно подорвана. Народные праздники знакомят детей с существующими традициями и обычаями русского народа, помогают донести до ребенка высокие нравственные идеалы. Мы, взрослые, должны познакомить детей с историей нашей Родины, научить пользоваться богатством культурных традиций.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реализации проекта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Подготовительный этап:</a:t>
            </a:r>
          </a:p>
          <a:p>
            <a:pPr algn="just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Составление перспективного плана мероприятий. Изучение методических рекомендаций по ознакомлению воспитанников детских садов с азами православной культуры, как основы русской национальной культуры. Подбор материалов для проведения бесед, консультаций, иллюстративный материал, художественную литературу, фольклор по данной теме, материалы для исследовательской, экспериментальной, художественной и трудовой деятельности.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Основной этап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7467600" cy="5943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/>
              <a:t>Работа с родителями:   </a:t>
            </a:r>
            <a:r>
              <a:rPr lang="ru-RU" sz="1800" dirty="0" smtClean="0"/>
              <a:t>информирование о теме, целях,  задачах , актуальности проекта; предоставление консультативного материала для проведения бесед с детьми; побуждение к совместной деятельности с детьми; рекомендации по организации досуга в семье (окрашивание и украшение яиц, выпечка куличей); консультация: «Как объяснить ребенку, что такое Пасха?»;                                                                информационный материал «Окраска пасхальных яиц»; конкурс «Пасхальная поделка»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пасха\1S7301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81400"/>
            <a:ext cx="30480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Основной этап: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Работа с детьми:</a:t>
            </a:r>
          </a:p>
          <a:p>
            <a:pPr>
              <a:buNone/>
            </a:pPr>
            <a:r>
              <a:rPr lang="ru-RU" dirty="0" smtClean="0"/>
              <a:t>Предварительная работа: домашняя работа совместно с родителями: «Как моя семья проводит Пасху»</a:t>
            </a:r>
          </a:p>
          <a:p>
            <a:pPr>
              <a:buNone/>
            </a:pPr>
            <a:r>
              <a:rPr lang="ru-RU" i="1" u="sng" dirty="0" smtClean="0"/>
              <a:t>Понедельник – «Что такое Пасха?»</a:t>
            </a:r>
          </a:p>
          <a:p>
            <a:pPr>
              <a:buNone/>
            </a:pPr>
            <a:r>
              <a:rPr lang="ru-RU" dirty="0" smtClean="0"/>
              <a:t>Цикл бесед: « Что такое Пасха?», «Как в старину люди готовились к празднику Пасхи?», «Почему мы красим яйца?»</a:t>
            </a:r>
          </a:p>
          <a:p>
            <a:pPr>
              <a:buNone/>
            </a:pPr>
            <a:r>
              <a:rPr lang="ru-RU" dirty="0" smtClean="0"/>
              <a:t>Посещение «Русской горницы» – знакомство с традициями Пасхи.</a:t>
            </a:r>
          </a:p>
          <a:p>
            <a:pPr>
              <a:buNone/>
            </a:pPr>
            <a:r>
              <a:rPr lang="ru-RU" dirty="0" smtClean="0"/>
              <a:t>Составление рассказов «Как мы дома празднуем Пасху»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Основной этап</a:t>
            </a:r>
            <a:endParaRPr lang="ru-RU" sz="44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1800" i="1" u="sng" dirty="0" smtClean="0"/>
              <a:t>Вторник – «Весну зовем»</a:t>
            </a:r>
          </a:p>
          <a:p>
            <a:pPr>
              <a:buNone/>
            </a:pPr>
            <a:r>
              <a:rPr lang="ru-RU" sz="1800" dirty="0" smtClean="0"/>
              <a:t>Хороводные игры: «Солнышко-ведрышко», «Ты по кругу пойди, себе друга найди», «Гори-гори ясно», «Ой бежит ручьем вода», Верба –</a:t>
            </a:r>
            <a:r>
              <a:rPr lang="ru-RU" sz="1800" dirty="0" err="1" smtClean="0"/>
              <a:t>вербочка</a:t>
            </a:r>
            <a:r>
              <a:rPr lang="ru-RU" sz="1800" dirty="0" smtClean="0"/>
              <a:t>».</a:t>
            </a:r>
          </a:p>
          <a:p>
            <a:pPr>
              <a:buNone/>
            </a:pPr>
            <a:r>
              <a:rPr lang="ru-RU" sz="1800" dirty="0" smtClean="0"/>
              <a:t>Чтение художественной литературы.</a:t>
            </a:r>
          </a:p>
          <a:p>
            <a:pPr>
              <a:buNone/>
            </a:pPr>
            <a:r>
              <a:rPr lang="ru-RU" sz="1800" dirty="0" smtClean="0"/>
              <a:t>Стихи о празднике Пасха.</a:t>
            </a:r>
          </a:p>
          <a:p>
            <a:pPr>
              <a:buNone/>
            </a:pPr>
            <a:r>
              <a:rPr lang="ru-RU" sz="1800" dirty="0" smtClean="0"/>
              <a:t>«Русская горница» – малые фольклорные формы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Desktop\пасха.фото\1S7301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39624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пасха.фото\1S7301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57600"/>
            <a:ext cx="40386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Основной этап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u="sng" dirty="0" smtClean="0"/>
              <a:t>Среда – пасхальные забавы»</a:t>
            </a:r>
          </a:p>
          <a:p>
            <a:pPr>
              <a:buNone/>
            </a:pPr>
            <a:r>
              <a:rPr lang="ru-RU" sz="1800" dirty="0" smtClean="0"/>
              <a:t>Пасхальные игры: «Катание яиц», «Кто найдет больше яиц?», «Эстафета с яйцами», «Чоканье яйцами», «Кручение яиц», «Бег с яйцом», «Катание яйца навстречу».</a:t>
            </a:r>
          </a:p>
          <a:p>
            <a:pPr>
              <a:buNone/>
            </a:pPr>
            <a:r>
              <a:rPr lang="ru-RU" sz="1800" dirty="0" smtClean="0"/>
              <a:t>«Инсценировка «Печем куличи»</a:t>
            </a:r>
            <a:endParaRPr lang="ru-RU" sz="1800" dirty="0"/>
          </a:p>
        </p:txBody>
      </p:sp>
      <p:pic>
        <p:nvPicPr>
          <p:cNvPr id="1026" name="Picture 2" descr="C:\Users\user\Desktop\пасха.фото\S7301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40386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пасха.фото\S7301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37338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</TotalTime>
  <Words>787</Words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Цель проекта:</vt:lpstr>
      <vt:lpstr>Задачи проекта:</vt:lpstr>
      <vt:lpstr>Актуальность проекта</vt:lpstr>
      <vt:lpstr>Этапы реализации проекта</vt:lpstr>
      <vt:lpstr>Основной этап</vt:lpstr>
      <vt:lpstr>Основной этап:</vt:lpstr>
      <vt:lpstr>Основной этап</vt:lpstr>
      <vt:lpstr>Основной этап</vt:lpstr>
      <vt:lpstr>Основной этап</vt:lpstr>
      <vt:lpstr>Заключительный этап</vt:lpstr>
      <vt:lpstr>«Пасхальная поделка»</vt:lpstr>
      <vt:lpstr>Результат проекта:</vt:lpstr>
      <vt:lpstr>Результат проекта:</vt:lpstr>
      <vt:lpstr>Этот проект значим для всех его участников: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2014-06-05T06:02:03Z</dcterms:created>
  <dcterms:modified xsi:type="dcterms:W3CDTF">2014-06-06T06:12:43Z</dcterms:modified>
</cp:coreProperties>
</file>