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sldIdLst>
    <p:sldId id="256" r:id="rId2"/>
    <p:sldId id="257" r:id="rId3"/>
    <p:sldId id="266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EE7E2-39C2-404C-BD93-5BE6FA2E5781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B70EC0-6002-401A-9824-1F9030C5057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EE7E2-39C2-404C-BD93-5BE6FA2E5781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0EC0-6002-401A-9824-1F9030C505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EE7E2-39C2-404C-BD93-5BE6FA2E5781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0EC0-6002-401A-9824-1F9030C505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E8EE7E2-39C2-404C-BD93-5BE6FA2E5781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CB70EC0-6002-401A-9824-1F9030C50575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EE7E2-39C2-404C-BD93-5BE6FA2E5781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0EC0-6002-401A-9824-1F9030C5057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EE7E2-39C2-404C-BD93-5BE6FA2E5781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0EC0-6002-401A-9824-1F9030C5057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0EC0-6002-401A-9824-1F9030C5057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EE7E2-39C2-404C-BD93-5BE6FA2E5781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EE7E2-39C2-404C-BD93-5BE6FA2E5781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0EC0-6002-401A-9824-1F9030C5057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EE7E2-39C2-404C-BD93-5BE6FA2E5781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0EC0-6002-401A-9824-1F9030C505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E8EE7E2-39C2-404C-BD93-5BE6FA2E5781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CB70EC0-6002-401A-9824-1F9030C5057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EE7E2-39C2-404C-BD93-5BE6FA2E5781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B70EC0-6002-401A-9824-1F9030C5057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E8EE7E2-39C2-404C-BD93-5BE6FA2E5781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CB70EC0-6002-401A-9824-1F9030C50575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/>
            </a:r>
            <a:br>
              <a:rPr lang="en-US" sz="4000" smtClean="0"/>
            </a:br>
            <a:r>
              <a:rPr lang="ru-RU" sz="4000" smtClean="0"/>
              <a:t>ПЕТР </a:t>
            </a:r>
            <a:r>
              <a:rPr lang="en-US" sz="4000" smtClean="0"/>
              <a:t> I</a:t>
            </a:r>
            <a:br>
              <a:rPr lang="en-US" sz="4000" smtClean="0"/>
            </a:br>
            <a:endParaRPr lang="ru-RU" sz="4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704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349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822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016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688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036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088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269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926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5085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</TotalTime>
  <Words>0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  ПЕТР  I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ПЕТР  I </dc:title>
  <dc:creator>Admin</dc:creator>
  <cp:lastModifiedBy>Татьяна</cp:lastModifiedBy>
  <cp:revision>2</cp:revision>
  <dcterms:created xsi:type="dcterms:W3CDTF">2014-02-13T02:46:31Z</dcterms:created>
  <dcterms:modified xsi:type="dcterms:W3CDTF">2014-05-14T15:54:06Z</dcterms:modified>
</cp:coreProperties>
</file>