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66" r:id="rId4"/>
    <p:sldId id="265" r:id="rId5"/>
    <p:sldId id="264" r:id="rId6"/>
    <p:sldId id="263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1236" y="-15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шаблоны\шаблоны2\foni doc\пустой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93465" y="-1161256"/>
            <a:ext cx="4671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429000" y="1547664"/>
            <a:ext cx="3816424" cy="165618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Что сначала-что потом?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(режим дня)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F:\шаблоны\шаблоны2\foni doc\пустой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93465" y="3379465"/>
            <a:ext cx="4671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esktop\картинки для игры\режим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412776" y="1043609"/>
            <a:ext cx="2448270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картинки для игры\родители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060847" y="5091619"/>
            <a:ext cx="288032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2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шаблоны\шаблоны2\foni doc\пустой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72407" y="-1141584"/>
            <a:ext cx="4712441" cy="68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шаблоны\шаблоны2\foni doc\пустой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78633" y="3464634"/>
            <a:ext cx="4499989" cy="68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6792" y="899592"/>
            <a:ext cx="367240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Пользователь\Desktop\картинки для игры\уход домой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6792" y="5436096"/>
            <a:ext cx="36724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8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шаблоны\шаблоны2\foni doc\пустой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шаблоны\шаблоны2\foni doc\пустой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50339" y="3421661"/>
            <a:ext cx="4557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картинки для игры\умыв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32856" y="539552"/>
            <a:ext cx="273630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Desktop\картинки для игры\подъем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32856" y="5148064"/>
            <a:ext cx="273630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5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блоны\шаблоны2\foni doc\пустой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00830" y="-1232086"/>
            <a:ext cx="445633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шаблоны\шаблоны2\foni doc\пустой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69538" y="3355541"/>
            <a:ext cx="471891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картинки для игры\прогулка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8800" y="899592"/>
            <a:ext cx="338437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картинки для игры\сон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8800" y="5364088"/>
            <a:ext cx="338437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6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\шаблоны2\foni doc\пустой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50248" y="-1150248"/>
            <a:ext cx="4652392" cy="69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шаблоны\шаблоны2\foni doc\пустой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26448" y="3425944"/>
            <a:ext cx="4499992" cy="69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картинки для игры\игра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8800" y="827584"/>
            <a:ext cx="36004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картинки для игры\приход в сад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8800" y="5436096"/>
            <a:ext cx="36004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6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шаблоны\шаблоны2\foni doc\пустой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38431" y="-1319577"/>
            <a:ext cx="468174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шаблоны\шаблоны2\foni doc\пустой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62469" y="3338129"/>
            <a:ext cx="4633663" cy="695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картинки для игры\вечером дома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777" y="5292079"/>
            <a:ext cx="3960440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картинки для игры\дневной сон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777" y="539552"/>
            <a:ext cx="39604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5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Что сначала-что потом? (режим дня)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Пользователь</cp:lastModifiedBy>
  <cp:revision>7</cp:revision>
  <dcterms:created xsi:type="dcterms:W3CDTF">2013-08-06T04:55:35Z</dcterms:created>
  <dcterms:modified xsi:type="dcterms:W3CDTF">2013-08-06T12:18:47Z</dcterms:modified>
</cp:coreProperties>
</file>