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73" r:id="rId16"/>
    <p:sldId id="274" r:id="rId17"/>
    <p:sldId id="275" r:id="rId18"/>
    <p:sldId id="276" r:id="rId19"/>
    <p:sldId id="277" r:id="rId20"/>
    <p:sldId id="263" r:id="rId21"/>
    <p:sldId id="278" r:id="rId22"/>
    <p:sldId id="279" r:id="rId23"/>
    <p:sldId id="26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65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92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5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6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20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8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9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30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9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0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05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7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FE23-AD74-4E7A-B259-A15BCB28ECFD}" type="datetimeFigureOut">
              <a:rPr lang="ru-RU" smtClean="0"/>
              <a:t>10.05.2014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6FFB-698D-4D5F-8EC1-789B8DDB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4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РЕКА ДОН</a:t>
            </a:r>
            <a:endParaRPr lang="ru-RU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МАДОУ №304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РОСТОВ-НА-ДОНУ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7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 anchor="t">
            <a:norm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Город Задонск - «Русский Иерусалим»</a:t>
            </a:r>
            <a:r>
              <a:rPr lang="ru-RU" sz="2400" b="1" dirty="0" smtClean="0">
                <a:latin typeface="Gabriola" panose="04040605051002020D02" pitchFamily="82" charset="0"/>
              </a:rPr>
              <a:t>. В 17 веке здесь возник Богородицкий Тешевский монастырь - он и дал начало городу.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" t="2093" r="3875" b="7313"/>
          <a:stretch/>
        </p:blipFill>
        <p:spPr>
          <a:xfrm>
            <a:off x="804488" y="4763700"/>
            <a:ext cx="3406346" cy="18722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592" y="4763700"/>
            <a:ext cx="3388219" cy="18390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14" y="1268760"/>
            <a:ext cx="2088232" cy="31960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156" y="1268760"/>
            <a:ext cx="2268252" cy="31960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18" y="1268760"/>
            <a:ext cx="2020067" cy="31960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2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3312368" cy="5933620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i="1" u="sng" dirty="0" smtClean="0">
                <a:latin typeface="Gabriola" panose="04040605051002020D02" pitchFamily="82" charset="0"/>
              </a:rPr>
              <a:t>«K</a:t>
            </a:r>
            <a:r>
              <a:rPr lang="ru-RU" sz="2400" b="1" i="1" u="sng" dirty="0" smtClean="0">
                <a:latin typeface="Gabriola" panose="04040605051002020D02" pitchFamily="82" charset="0"/>
              </a:rPr>
              <a:t>остенки» </a:t>
            </a:r>
            <a:r>
              <a:rPr lang="ru-RU" sz="2400" b="1" dirty="0" smtClean="0">
                <a:latin typeface="Gabriola" panose="04040605051002020D02" pitchFamily="82" charset="0"/>
              </a:rPr>
              <a:t>- историко-археологический музей-заповедник. Расположен у села с оригинальным названием Костенки. Возникло оно в буквальном смысле на костях - костях мамонтов, обитавших здесь в ледниковую эпоху. Здесь были открыты и исследованы жилища из костей мамонта, над одним из которых сооружен павильон-музей. Костенковская коллекция искусства человека палеолита - одна из богатейших в мире. 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803" y="4399364"/>
            <a:ext cx="3248893" cy="21171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32656"/>
            <a:ext cx="3072341" cy="23042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75" y="2348880"/>
            <a:ext cx="3027290" cy="22675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1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24336" cy="6178698"/>
          </a:xfrm>
        </p:spPr>
        <p:txBody>
          <a:bodyPr anchor="ctr">
            <a:normAutofit/>
          </a:bodyPr>
          <a:lstStyle/>
          <a:p>
            <a:pPr algn="r"/>
            <a:r>
              <a:rPr lang="ru-RU" sz="2400" b="1" i="1" u="sng" dirty="0" smtClean="0">
                <a:latin typeface="Gabriola" panose="04040605051002020D02" pitchFamily="82" charset="0"/>
              </a:rPr>
              <a:t>Музей-заповедник «Дивногорье» </a:t>
            </a:r>
            <a:r>
              <a:rPr lang="ru-RU" sz="2400" b="1" dirty="0" smtClean="0">
                <a:latin typeface="Gabriola" panose="04040605051002020D02" pitchFamily="82" charset="0"/>
              </a:rPr>
              <a:t>- музей под открытым небом. На территории музея-заповедника расположены памятники истории архитектуры: пещерные меловые церкви середины XVII в. </a:t>
            </a:r>
            <a:r>
              <a:rPr lang="ru-RU" sz="2400" b="1" dirty="0">
                <a:latin typeface="Gabriola" panose="04040605051002020D02" pitchFamily="82" charset="0"/>
              </a:rPr>
              <a:t>П</a:t>
            </a:r>
            <a:r>
              <a:rPr lang="ru-RU" sz="2400" b="1" dirty="0" smtClean="0">
                <a:latin typeface="Gabriola" panose="04040605051002020D02" pitchFamily="82" charset="0"/>
              </a:rPr>
              <a:t>амятники природы: меловые столбы, уникальные ландшафтные образования, реликтовая и эндемичная растительность; насекомые - эндемики.</a:t>
            </a:r>
            <a:br>
              <a:rPr lang="ru-RU" sz="2400" b="1" dirty="0" smtClean="0">
                <a:latin typeface="Gabriola" panose="04040605051002020D02" pitchFamily="82" charset="0"/>
              </a:rPr>
            </a:b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5" r="8730"/>
          <a:stretch/>
        </p:blipFill>
        <p:spPr>
          <a:xfrm>
            <a:off x="395536" y="332656"/>
            <a:ext cx="2183130" cy="28083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59" y="3212976"/>
            <a:ext cx="1951286" cy="27525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89040"/>
            <a:ext cx="3114193" cy="21765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32656"/>
            <a:ext cx="3196095" cy="23042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4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4644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Крупные населенные пункты на Верхнем Дону </a:t>
            </a:r>
            <a:br>
              <a:rPr lang="ru-RU" b="1" dirty="0" smtClean="0">
                <a:latin typeface="Gabriola" panose="04040605051002020D02" pitchFamily="82" charset="0"/>
              </a:rPr>
            </a:br>
            <a:r>
              <a:rPr lang="ru-RU" b="1" dirty="0" smtClean="0">
                <a:latin typeface="Gabriola" panose="04040605051002020D02" pitchFamily="82" charset="0"/>
              </a:rPr>
              <a:t/>
            </a:r>
            <a:br>
              <a:rPr lang="ru-RU" b="1" dirty="0" smtClean="0">
                <a:latin typeface="Gabriola" panose="04040605051002020D02" pitchFamily="82" charset="0"/>
              </a:rPr>
            </a:br>
            <a:r>
              <a:rPr lang="ru-RU" b="1" dirty="0" smtClean="0">
                <a:latin typeface="Gabriola" panose="04040605051002020D02" pitchFamily="82" charset="0"/>
              </a:rPr>
              <a:t>Новомосковск, Донской, Епифань, Монастырщино, Данков, Лебедянь, Донское, Задонск, Семилуки, Шилово, Нововоронеж.</a:t>
            </a:r>
            <a:br>
              <a:rPr lang="ru-RU" b="1" dirty="0" smtClean="0">
                <a:latin typeface="Gabriola" panose="04040605051002020D02" pitchFamily="82" charset="0"/>
              </a:rPr>
            </a:br>
            <a:endParaRPr lang="ru-RU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0" t="15974" r="5168" b="30434"/>
          <a:stretch/>
        </p:blipFill>
        <p:spPr>
          <a:xfrm>
            <a:off x="2303748" y="2204864"/>
            <a:ext cx="4536504" cy="416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116632"/>
            <a:ext cx="8568952" cy="1728192"/>
          </a:xfrm>
        </p:spPr>
        <p:txBody>
          <a:bodyPr anchor="ctr">
            <a:no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Средний Дон </a:t>
            </a:r>
            <a:r>
              <a:rPr lang="ru-RU" sz="2400" b="1" dirty="0" smtClean="0">
                <a:latin typeface="Gabriola" panose="04040605051002020D02" pitchFamily="82" charset="0"/>
              </a:rPr>
              <a:t>- от устья реки Тихой Сосны до г. Калача-на-Дону - долина значительно расширяется. На этом участке в Дон впадают Чёрная Калитва, Богучарка - справа, Битюг, Хопёр, Медведица, Иловля - слева. Среднее течение заканчивается Цимлянским водохранилищем. Создание водохранилища позволило осуществить строительство Волго-Донского судоходного канала.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Gabriola" panose="04040605051002020D02" pitchFamily="82" charset="0"/>
              </a:rPr>
              <a:t>Достопримечательности Среднего Дона</a:t>
            </a:r>
            <a:endParaRPr lang="ru-RU" sz="7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6178698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Источник минеральной воды «Белая Горка». </a:t>
            </a:r>
            <a:r>
              <a:rPr lang="ru-RU" sz="2400" b="1" dirty="0" smtClean="0">
                <a:latin typeface="Gabriola" panose="04040605051002020D02" pitchFamily="82" charset="0"/>
              </a:rPr>
              <a:t>В селе Белая Горка Богучарского района Воронежской области существуют подземные источники, которые по уровню минерализации не имеют аналогов в России. Их целебные свойства считаются на порядок выше, чем у многих знаменитых водолечебниц. Здесь был построен санаторий...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05" b="10419"/>
          <a:stretch/>
        </p:blipFill>
        <p:spPr>
          <a:xfrm>
            <a:off x="3921348" y="3717032"/>
            <a:ext cx="4539084" cy="23762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26"/>
          <a:stretch/>
        </p:blipFill>
        <p:spPr>
          <a:xfrm>
            <a:off x="4210670" y="625697"/>
            <a:ext cx="3960440" cy="28330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8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898" y="119737"/>
            <a:ext cx="3220640" cy="6480720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«Государственный музей-заповедник М.А. Шолохова» </a:t>
            </a:r>
            <a:r>
              <a:rPr lang="ru-RU" sz="2400" b="1" i="1" dirty="0" smtClean="0">
                <a:latin typeface="Gabriola" panose="04040605051002020D02" pitchFamily="82" charset="0"/>
              </a:rPr>
              <a:t>был </a:t>
            </a:r>
            <a:r>
              <a:rPr lang="ru-RU" sz="2400" b="1" dirty="0" smtClean="0">
                <a:latin typeface="Gabriola" panose="04040605051002020D02" pitchFamily="82" charset="0"/>
              </a:rPr>
              <a:t>создан в 1984 году, в станице Вешенской, Ростовская область. Единственный в России музей этого великого русского писателя XX века, лауреата многих премий в области литературы, в том числе и Нобелевской. Уникальность музея-заповедника состоит в том, что в нём сохраняются все достопримечательности связанные с жизнью и творчеством писателя - Шолоховские места.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23185"/>
            <a:ext cx="1910806" cy="26369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20686"/>
            <a:ext cx="1910806" cy="25477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653810"/>
            <a:ext cx="3332088" cy="24990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3"/>
          <a:stretch/>
        </p:blipFill>
        <p:spPr>
          <a:xfrm>
            <a:off x="5508104" y="702627"/>
            <a:ext cx="3332088" cy="26978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>
                <a:latin typeface="Gabriola" panose="04040605051002020D02" pitchFamily="82" charset="0"/>
              </a:rPr>
              <a:t>В г. Серафимович, Волгоградская область, Спасо-Преображенский Усть-Медведицкий женский монастырь. Основан донскими казаками в 1638 году </a:t>
            </a:r>
            <a:r>
              <a:rPr lang="ru-RU" sz="2400" b="1" i="1" u="sng" dirty="0" smtClean="0">
                <a:latin typeface="Gabriola" panose="04040605051002020D02" pitchFamily="82" charset="0"/>
              </a:rPr>
              <a:t>(Донской «Межигорский монастырь»)</a:t>
            </a:r>
            <a:r>
              <a:rPr lang="ru-RU" sz="2400" b="1" i="1" dirty="0" smtClean="0">
                <a:latin typeface="Gabriola" panose="04040605051002020D02" pitchFamily="82" charset="0"/>
              </a:rPr>
              <a:t>. </a:t>
            </a:r>
            <a:r>
              <a:rPr lang="ru-RU" sz="2400" b="1" dirty="0" smtClean="0">
                <a:latin typeface="Gabriola" panose="04040605051002020D02" pitchFamily="82" charset="0"/>
              </a:rPr>
              <a:t>Главное здание монастыря - собор Казанской Божией Матери.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25" t="14903" r="23000" b="19756"/>
          <a:stretch/>
        </p:blipFill>
        <p:spPr>
          <a:xfrm>
            <a:off x="3851920" y="2348880"/>
            <a:ext cx="4834890" cy="40005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56" y="1628800"/>
            <a:ext cx="4679544" cy="31332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4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abriola" panose="04040605051002020D02" pitchFamily="82" charset="0"/>
              </a:rPr>
              <a:t>Крупные населенные пункты на Среднем Дону</a:t>
            </a:r>
            <a:br>
              <a:rPr lang="ru-RU" sz="4000" b="1" dirty="0" smtClean="0">
                <a:latin typeface="Gabriola" panose="04040605051002020D02" pitchFamily="82" charset="0"/>
              </a:rPr>
            </a:br>
            <a:r>
              <a:rPr lang="ru-RU" sz="4000" b="1" dirty="0" smtClean="0">
                <a:latin typeface="Gabriola" panose="04040605051002020D02" pitchFamily="82" charset="0"/>
              </a:rPr>
              <a:t/>
            </a:r>
            <a:br>
              <a:rPr lang="ru-RU" sz="4000" b="1" dirty="0" smtClean="0">
                <a:latin typeface="Gabriola" panose="04040605051002020D02" pitchFamily="82" charset="0"/>
              </a:rPr>
            </a:br>
            <a:r>
              <a:rPr lang="ru-RU" sz="4000" b="1" dirty="0" smtClean="0">
                <a:latin typeface="Gabriola" panose="04040605051002020D02" pitchFamily="82" charset="0"/>
              </a:rPr>
              <a:t>г. Лиски, г. Павловск, ст. Казанская, </a:t>
            </a:r>
            <a:br>
              <a:rPr lang="ru-RU" sz="4000" b="1" dirty="0" smtClean="0">
                <a:latin typeface="Gabriola" panose="04040605051002020D02" pitchFamily="82" charset="0"/>
              </a:rPr>
            </a:br>
            <a:r>
              <a:rPr lang="ru-RU" sz="4000" b="1" dirty="0" smtClean="0">
                <a:latin typeface="Gabriola" panose="04040605051002020D02" pitchFamily="82" charset="0"/>
              </a:rPr>
              <a:t>ст. Вешенская, ст. Усть-Хоперская, </a:t>
            </a:r>
            <a:br>
              <a:rPr lang="ru-RU" sz="4000" b="1" dirty="0" smtClean="0">
                <a:latin typeface="Gabriola" panose="04040605051002020D02" pitchFamily="82" charset="0"/>
              </a:rPr>
            </a:br>
            <a:r>
              <a:rPr lang="ru-RU" sz="4000" b="1" dirty="0" smtClean="0">
                <a:latin typeface="Gabriola" panose="04040605051002020D02" pitchFamily="82" charset="0"/>
              </a:rPr>
              <a:t>г. Серафимович, Клетский, г. Калач-на-Дону.</a:t>
            </a:r>
            <a:br>
              <a:rPr lang="ru-RU" sz="4000" b="1" dirty="0" smtClean="0">
                <a:latin typeface="Gabriola" panose="04040605051002020D02" pitchFamily="82" charset="0"/>
              </a:rPr>
            </a:br>
            <a:endParaRPr lang="ru-RU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536504" cy="629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4932040" y="764704"/>
            <a:ext cx="3960440" cy="5361459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ru-RU" b="1" dirty="0" smtClean="0">
                <a:latin typeface="Gabriola" panose="04040605051002020D02" pitchFamily="82" charset="0"/>
              </a:rPr>
              <a:t>Дон — река в Европейской части России. Исток реки расположен на северных склонах Среднерусской возвышенности, у г. Новомосковска, Тульской области. Пройдя путь длиной в 1870 км впадает в Таганрогский залив Азовского моря.</a:t>
            </a:r>
            <a:endParaRPr lang="ru-RU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41" t="51276" b="22973"/>
          <a:stretch/>
        </p:blipFill>
        <p:spPr>
          <a:xfrm>
            <a:off x="683567" y="2420888"/>
            <a:ext cx="804751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496944" cy="1584176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Нижний Дон </a:t>
            </a:r>
            <a:r>
              <a:rPr lang="ru-RU" sz="2400" b="1" dirty="0" smtClean="0">
                <a:latin typeface="Gabriola" panose="04040605051002020D02" pitchFamily="82" charset="0"/>
              </a:rPr>
              <a:t>— от Калача-на-Дону до устья. Ниже плотины водохранилища река течёт в широкой, от 12 до 25 км долине с просторной поймой. Глубины достигают местами 15 м. Основные притоки в нижнем течении Дона: Северский Донец — справа, Сал и Маныч — слева.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625070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abriola" panose="04040605051002020D02" pitchFamily="82" charset="0"/>
              </a:rPr>
              <a:t>Цимля́нское водохранилище </a:t>
            </a:r>
            <a:r>
              <a:rPr lang="ru-RU" sz="2400" b="1" dirty="0" smtClean="0">
                <a:latin typeface="Gabriola" panose="04040605051002020D02" pitchFamily="82" charset="0"/>
              </a:rPr>
              <a:t>— водохранилище на реке Дон в Волгоградской и Ростовской областях. В водохранилище впадает более 10 рек. Цимлянское водохранилище бывает очень бурным. Цимлянское море является первым крупным равнинным водохранилищем. важная особенность - комплексное использование: для нужд гидроэнергетики, судоходства и ирригации, рыбного и сельского хозяйства (подача воды для орошения земель), водохозяйственно-питьевого водоснабжения.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99" r="9500" b="5000"/>
          <a:stretch/>
        </p:blipFill>
        <p:spPr>
          <a:xfrm flipH="1">
            <a:off x="4860032" y="3880598"/>
            <a:ext cx="3955886" cy="26402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25" r="8707" b="8552"/>
          <a:stretch/>
        </p:blipFill>
        <p:spPr>
          <a:xfrm>
            <a:off x="4860032" y="401206"/>
            <a:ext cx="3939626" cy="25740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79" r="14000" b="4771"/>
          <a:stretch/>
        </p:blipFill>
        <p:spPr>
          <a:xfrm rot="2737760">
            <a:off x="4513183" y="2129473"/>
            <a:ext cx="2016224" cy="28997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8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362274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>
                <a:latin typeface="Gabriola" panose="04040605051002020D02" pitchFamily="82" charset="0"/>
              </a:rPr>
              <a:t>Волго-Донским судоходным каналом. </a:t>
            </a:r>
            <a:r>
              <a:rPr lang="ru-RU" sz="2400" b="1" dirty="0" smtClean="0">
                <a:latin typeface="Gabriola" panose="04040605051002020D02" pitchFamily="82" charset="0"/>
              </a:rPr>
              <a:t>Волго-Донской судоходный канал имени В. И. Ленина соединяет две полноводные реки европейской части России – Волгу и Дон – в месте их наибольшего сближения. Заработавший в 1952 году, Волго-Донской канал связал воедино Белое, Балтийское, Каспийское, Азовское и Черное моря, завершив таким образом проект реконструкции глубоководных судоходных путей Европейской части страны.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36912"/>
            <a:ext cx="2879438" cy="38392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12" t="11604" b="24564"/>
          <a:stretch/>
        </p:blipFill>
        <p:spPr>
          <a:xfrm>
            <a:off x="2555776" y="3304075"/>
            <a:ext cx="4148212" cy="25049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636912"/>
            <a:ext cx="2262907" cy="23888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1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44824"/>
            <a:ext cx="6528724" cy="46805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88640"/>
            <a:ext cx="8208912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Ниже г. Ростова-на-Дону начинается дельта площадью 340 км2. Русло реки разделяется на многочисленные рукава и протоки, именуемые по донскому — гирла и ерики, среди них самые большие — Мертвый Донец, Каланча и Кутерьма.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440" cy="610669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abriola" panose="04040605051002020D02" pitchFamily="82" charset="0"/>
              </a:rPr>
              <a:t>Дельта Дона .</a:t>
            </a:r>
            <a:br>
              <a:rPr lang="ru-RU" sz="2800" b="1" i="1" dirty="0" smtClean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Пересекая всю территорию Ростовской области с востока на юго-запад, Дон впадает в Таганрогский залив Азовского моря, образуя обширную дельту (гирло), с большим количеством рукавов и проток (ериков). </a:t>
            </a:r>
            <a:br>
              <a:rPr lang="ru-RU" sz="2400" b="1" dirty="0" smtClean="0">
                <a:latin typeface="Gabriola" panose="04040605051002020D02" pitchFamily="82" charset="0"/>
              </a:rPr>
            </a:b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765"/>
          <a:stretch/>
        </p:blipFill>
        <p:spPr>
          <a:xfrm>
            <a:off x="395535" y="620688"/>
            <a:ext cx="4507377" cy="56886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2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Азовское море и система р. Дон — единый экологический комплекс. Водные ресурсы Дона в значительной мере определяют режим и продуктивность моря. Для сохранения уникальной природы дельты Дона создан Донской природный парк.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" t="9780" r="1375" b="5047"/>
          <a:stretch/>
        </p:blipFill>
        <p:spPr>
          <a:xfrm>
            <a:off x="539552" y="2276872"/>
            <a:ext cx="8242121" cy="38187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2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Gabriola" panose="04040605051002020D02" pitchFamily="82" charset="0"/>
              </a:rPr>
              <a:t>Притоки</a:t>
            </a:r>
            <a:r>
              <a:rPr lang="ru-RU" sz="4900" b="1" dirty="0" smtClean="0">
                <a:latin typeface="Gabriola" panose="04040605051002020D02" pitchFamily="82" charset="0"/>
              </a:rPr>
              <a:t/>
            </a:r>
            <a:br>
              <a:rPr lang="ru-RU" sz="4900" b="1" dirty="0" smtClean="0">
                <a:latin typeface="Gabriola" panose="04040605051002020D02" pitchFamily="82" charset="0"/>
              </a:rPr>
            </a:br>
            <a:r>
              <a:rPr lang="ru-RU" sz="4900" b="1" dirty="0" smtClean="0">
                <a:latin typeface="Gabriola" panose="04040605051002020D02" pitchFamily="82" charset="0"/>
              </a:rPr>
              <a:t/>
            </a:r>
            <a:br>
              <a:rPr lang="ru-RU" sz="4900" b="1" dirty="0" smtClean="0">
                <a:latin typeface="Gabriola" panose="04040605051002020D02" pitchFamily="82" charset="0"/>
              </a:rPr>
            </a:br>
            <a:r>
              <a:rPr lang="ru-RU" sz="4900" b="1" dirty="0" smtClean="0">
                <a:latin typeface="Gabriola" panose="04040605051002020D02" pitchFamily="82" charset="0"/>
              </a:rPr>
              <a:t>Чир, Цимла, Россошь, Кумшак, Кагальник, Северский Донец, Керчик, Тузлов, </a:t>
            </a:r>
            <a:br>
              <a:rPr lang="ru-RU" sz="4900" b="1" dirty="0" smtClean="0">
                <a:latin typeface="Gabriola" panose="04040605051002020D02" pitchFamily="82" charset="0"/>
              </a:rPr>
            </a:br>
            <a:r>
              <a:rPr lang="ru-RU" sz="4900" b="1" dirty="0" smtClean="0">
                <a:latin typeface="Gabriola" panose="04040605051002020D02" pitchFamily="82" charset="0"/>
              </a:rPr>
              <a:t>Темерник - справа; </a:t>
            </a:r>
            <a:br>
              <a:rPr lang="ru-RU" sz="4900" b="1" dirty="0" smtClean="0">
                <a:latin typeface="Gabriola" panose="04040605051002020D02" pitchFamily="82" charset="0"/>
              </a:rPr>
            </a:br>
            <a:r>
              <a:rPr lang="ru-RU" sz="4900" b="1" dirty="0" smtClean="0">
                <a:latin typeface="Gabriola" panose="04040605051002020D02" pitchFamily="82" charset="0"/>
              </a:rPr>
              <a:t>Аксай Есауловский, Аксай Курмоярский, Черная, Сал, Западный Маныч – слева.</a:t>
            </a:r>
            <a:r>
              <a:rPr lang="ru-RU" sz="4000" b="1" dirty="0" smtClean="0">
                <a:latin typeface="Gabriola" panose="04040605051002020D02" pitchFamily="82" charset="0"/>
              </a:rPr>
              <a:t/>
            </a:r>
            <a:br>
              <a:rPr lang="ru-RU" sz="4000" b="1" dirty="0" smtClean="0">
                <a:latin typeface="Gabriola" panose="04040605051002020D02" pitchFamily="82" charset="0"/>
              </a:rPr>
            </a:br>
            <a:endParaRPr lang="ru-RU" sz="4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Gabriola" panose="04040605051002020D02" pitchFamily="82" charset="0"/>
              </a:rPr>
              <a:t>Достопримечательности Нижнего Дона </a:t>
            </a:r>
            <a:endParaRPr lang="ru-RU" sz="7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u="sng" dirty="0" smtClean="0">
                <a:latin typeface="Gabriola" panose="04040605051002020D02" pitchFamily="82" charset="0"/>
              </a:rPr>
              <a:t>Природа парка «Донского» </a:t>
            </a:r>
            <a:r>
              <a:rPr lang="ru-RU" sz="2400" b="1" dirty="0" smtClean="0">
                <a:latin typeface="Gabriola" panose="04040605051002020D02" pitchFamily="82" charset="0"/>
              </a:rPr>
              <a:t>поражает своим разнообразием: огромные мелованные горы прорезанные глубокими оврагами-каньонами чудесным образом сочетаются с обширными массивами степей, заливными лугами, пойменными и нагорными лесами, озерами-старицами, которые соединяются с рекой только во время разлива, и конечно же с великим Доном с его тихими чистыми водами, рыбными омутами и прозрачными плесами. На территории парка последовательно сменяются две природные зоны: лесостепная и степная: Задонская степь, расположенная в низменности, и Придонская степь, где преобладают горные породы.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440" y="332656"/>
            <a:ext cx="3368700" cy="22692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3697">
            <a:off x="5524189" y="2420888"/>
            <a:ext cx="3175202" cy="20723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108" y="4293096"/>
            <a:ext cx="3449364" cy="23521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7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Раздорская этнографический музей-заповедник. </a:t>
            </a:r>
            <a:r>
              <a:rPr lang="ru-RU" sz="2400" b="1" dirty="0" smtClean="0">
                <a:latin typeface="Gabriola" panose="04040605051002020D02" pitchFamily="82" charset="0"/>
              </a:rPr>
              <a:t>Станица Раздорская – первая столица донского казачества. До 1622 года здесь находился центр войска донского. Сегодня Раздорский этнографический музей-заповедник продолжает хранить богатые традиции казачьей культуры, в том числе: архитектуры, быта, фольклора.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3571875" cy="47625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368128"/>
            <a:ext cx="4762500" cy="35718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0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Истоком Дона принято считать «ключ» в Детском парке г. Новомосковска. Здесь установлен архитектурный комплекс «Исток Дона».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4038600" cy="26907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42"/>
          <a:stretch/>
        </p:blipFill>
        <p:spPr>
          <a:xfrm>
            <a:off x="4716016" y="1556792"/>
            <a:ext cx="4038600" cy="27065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6"/>
          <a:stretch/>
        </p:blipFill>
        <p:spPr>
          <a:xfrm>
            <a:off x="2483768" y="3789040"/>
            <a:ext cx="4009628" cy="27706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6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578298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«Танаис» </a:t>
            </a:r>
            <a:r>
              <a:rPr lang="ru-RU" sz="2400" b="1" dirty="0" smtClean="0">
                <a:latin typeface="Gabriola" panose="04040605051002020D02" pitchFamily="82" charset="0"/>
              </a:rPr>
              <a:t>- античный город (III в. до н. э. — V в. н. э.) в гирле р. Дон - на рукаве Мертвый Донец, у хутора Недвиговка. Основан боспорскими греками - первые века н. э. входил в Боспорское царство. Заповедник Танаис — один из больших в России археологических музеев-заповедников. На площади более 3 тыс. га - ансамбль памятников истории и культуры разных времен и народов, от эпохи палеолита до памятников жилой и культовой архитектуры XIX века.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8" t="7172" r="5922" b="11246"/>
          <a:stretch/>
        </p:blipFill>
        <p:spPr>
          <a:xfrm>
            <a:off x="708660" y="3297045"/>
            <a:ext cx="4367396" cy="28981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887588"/>
            <a:ext cx="2787774" cy="37170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1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«Азовский краеведческий музей» </a:t>
            </a:r>
            <a:r>
              <a:rPr lang="ru-RU" sz="2400" b="1" dirty="0" smtClean="0">
                <a:latin typeface="Gabriola" panose="04040605051002020D02" pitchFamily="82" charset="0"/>
              </a:rPr>
              <a:t>- остатки турецкой крепости; Алексеевские ворота (1801—1805) и фундаменты Троицких ворот, пороховой погреб (1799); диорама "Азовский поход Петра I в 1696 году". 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3645024"/>
            <a:ext cx="4680520" cy="27477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645024"/>
            <a:ext cx="3640846" cy="27317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07" r="8420" b="17084"/>
          <a:stretch/>
        </p:blipFill>
        <p:spPr>
          <a:xfrm>
            <a:off x="3923928" y="1988840"/>
            <a:ext cx="2256304" cy="24574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1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abriola" panose="04040605051002020D02" pitchFamily="82" charset="0"/>
              </a:rPr>
              <a:t>Крупные населенные пункты на Нижнем Дону </a:t>
            </a:r>
            <a:br>
              <a:rPr lang="ru-RU" sz="4000" b="1" dirty="0" smtClean="0">
                <a:latin typeface="Gabriola" panose="04040605051002020D02" pitchFamily="82" charset="0"/>
              </a:rPr>
            </a:br>
            <a:r>
              <a:rPr lang="ru-RU" sz="3200" b="1" dirty="0" smtClean="0">
                <a:latin typeface="Gabriola" panose="04040605051002020D02" pitchFamily="82" charset="0"/>
              </a:rPr>
              <a:t/>
            </a:r>
            <a:br>
              <a:rPr lang="ru-RU" sz="3200" b="1" dirty="0" smtClean="0">
                <a:latin typeface="Gabriola" panose="04040605051002020D02" pitchFamily="82" charset="0"/>
              </a:rPr>
            </a:br>
            <a:r>
              <a:rPr lang="ru-RU" sz="3200" b="1" dirty="0" smtClean="0">
                <a:latin typeface="Gabriola" panose="04040605051002020D02" pitchFamily="82" charset="0"/>
              </a:rPr>
              <a:t>г. Цимлянск, г. Волгодонск, ст. Романовская, г. Константиновск, г. </a:t>
            </a:r>
            <a:r>
              <a:rPr lang="ru-RU" sz="3200" b="1" dirty="0" err="1" smtClean="0">
                <a:latin typeface="Gabriola" panose="04040605051002020D02" pitchFamily="82" charset="0"/>
              </a:rPr>
              <a:t>Семикаракорск</a:t>
            </a:r>
            <a:r>
              <a:rPr lang="ru-RU" sz="3200" b="1" dirty="0" smtClean="0">
                <a:latin typeface="Gabriola" panose="04040605051002020D02" pitchFamily="82" charset="0"/>
              </a:rPr>
              <a:t>, ст. </a:t>
            </a:r>
            <a:r>
              <a:rPr lang="ru-RU" sz="3200" b="1" dirty="0" err="1" smtClean="0">
                <a:latin typeface="Gabriola" panose="04040605051002020D02" pitchFamily="82" charset="0"/>
              </a:rPr>
              <a:t>Багаевская</a:t>
            </a:r>
            <a:r>
              <a:rPr lang="ru-RU" sz="3200" b="1" dirty="0" smtClean="0">
                <a:latin typeface="Gabriola" panose="04040605051002020D02" pitchFamily="82" charset="0"/>
              </a:rPr>
              <a:t>, ст. </a:t>
            </a:r>
            <a:r>
              <a:rPr lang="ru-RU" sz="3200" b="1" dirty="0" err="1" smtClean="0">
                <a:latin typeface="Gabriola" panose="04040605051002020D02" pitchFamily="82" charset="0"/>
              </a:rPr>
              <a:t>Старочеркасская</a:t>
            </a:r>
            <a:r>
              <a:rPr lang="ru-RU" sz="3200" b="1" dirty="0" smtClean="0">
                <a:latin typeface="Gabriola" panose="04040605051002020D02" pitchFamily="82" charset="0"/>
              </a:rPr>
              <a:t>, Новочеркасск (на рукаве р. Аксай), г. Аксай, г. Ростов-на-Дону, г. Азов</a:t>
            </a:r>
            <a:br>
              <a:rPr lang="ru-RU" sz="3200" b="1" dirty="0" smtClean="0">
                <a:latin typeface="Gabriola" panose="04040605051002020D02" pitchFamily="82" charset="0"/>
              </a:rPr>
            </a:br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Дон судоходен от устья до г. Воронежа. Крупные порты на Дону в городах: Лиски, Калач-на-Дону, Волгодонск, Ростов-на-Дону, Азов.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13" y="4285066"/>
            <a:ext cx="3536327" cy="20322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79"/>
          <a:stretch/>
        </p:blipFill>
        <p:spPr>
          <a:xfrm>
            <a:off x="755576" y="1484784"/>
            <a:ext cx="3538424" cy="23042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424" y="1484784"/>
            <a:ext cx="3453687" cy="23042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9" t="4245" r="4224" b="5539"/>
          <a:stretch/>
        </p:blipFill>
        <p:spPr>
          <a:xfrm>
            <a:off x="5174424" y="4293096"/>
            <a:ext cx="3453687" cy="20288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46" b="5513"/>
          <a:stretch/>
        </p:blipFill>
        <p:spPr>
          <a:xfrm>
            <a:off x="2987824" y="2776927"/>
            <a:ext cx="3415749" cy="20242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3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Презентация основана на материале  сайта «Река Дон»</a:t>
            </a:r>
            <a:b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en-US" sz="2800" b="1" dirty="0">
                <a:solidFill>
                  <a:prstClr val="black"/>
                </a:solidFill>
                <a:latin typeface="Gabriola" panose="04040605051002020D02" pitchFamily="82" charset="0"/>
              </a:rPr>
              <a:t>http://tihiy-don-river.narod.ru</a:t>
            </a:r>
            <a:r>
              <a:rPr lang="en-US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/</a:t>
            </a:r>
            <a: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solidFill>
                  <a:prstClr val="black"/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Выполнила:</a:t>
            </a:r>
            <a:b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Лысенко Марина Анатольевна</a:t>
            </a:r>
            <a:b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Воспитатель МАДОУ №304</a:t>
            </a:r>
            <a:b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г. Ростов-на-Доу</a:t>
            </a:r>
            <a:b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2014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83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456384" cy="3888432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latin typeface="Gabriola" panose="04040605051002020D02" pitchFamily="82" charset="0"/>
              </a:rPr>
              <a:t>С</a:t>
            </a:r>
            <a:r>
              <a:rPr lang="ru-RU" sz="2400" b="1" dirty="0" smtClean="0">
                <a:latin typeface="Gabriola" panose="04040605051002020D02" pitchFamily="82" charset="0"/>
              </a:rPr>
              <a:t>корость течения реки небольшая. Эта особенность отражена донскими казаками в эпитете названий реки — «тихий Дон». В песнях донских казаков река именуется – «Дон-батюшка», «наш тихий Дон-батюшка», тем самым ярко отражая характер, величину и значение Дона.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9" b="7750"/>
          <a:stretch/>
        </p:blipFill>
        <p:spPr>
          <a:xfrm>
            <a:off x="395536" y="3861048"/>
            <a:ext cx="5703621" cy="26494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73" b="5912"/>
          <a:stretch/>
        </p:blipFill>
        <p:spPr>
          <a:xfrm>
            <a:off x="395536" y="404664"/>
            <a:ext cx="4682888" cy="29850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4664"/>
            <a:ext cx="4248011" cy="589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39552" y="260648"/>
            <a:ext cx="3600400" cy="62646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abriola" panose="04040605051002020D02" pitchFamily="82" charset="0"/>
              </a:rPr>
              <a:t>Более 5200 притоков образуют донской бассейн, площадью 422 000 </a:t>
            </a:r>
            <a:r>
              <a:rPr lang="ru-RU" b="1" i="1" dirty="0" smtClean="0">
                <a:latin typeface="Gabriola" panose="04040605051002020D02" pitchFamily="82" charset="0"/>
              </a:rPr>
              <a:t>км2,</a:t>
            </a:r>
            <a:r>
              <a:rPr lang="ru-RU" b="1" dirty="0" smtClean="0">
                <a:latin typeface="Gabriola" panose="04040605051002020D02" pitchFamily="82" charset="0"/>
              </a:rPr>
              <a:t> раскинувшийся в основном на плоской, слабо всхолмленной Восточно-Европейской равнине. Бассейн Дона относительно маловоден, так как лежит в лесостепных и степных природно-климатических зонах. Питание Дона и его притоков главным образом родниковое и снеговое.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9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Gabriola" panose="04040605051002020D02" pitchFamily="82" charset="0"/>
              </a:rPr>
              <a:t>Традиционно люди живущие на Дону, делят его на Верхний и Нижний Дон. Гидрографически реки большой длины принято делить на три участка: Верхний, Средний и Нижний.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50" t="1" r="43678" b="69488"/>
          <a:stretch/>
        </p:blipFill>
        <p:spPr>
          <a:xfrm>
            <a:off x="2555776" y="1412776"/>
            <a:ext cx="3771900" cy="388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5445224"/>
            <a:ext cx="8640960" cy="1080120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i="1" u="sng" dirty="0" smtClean="0">
                <a:latin typeface="Gabriola" panose="04040605051002020D02" pitchFamily="82" charset="0"/>
              </a:rPr>
              <a:t>Верхний Дон </a:t>
            </a:r>
            <a:r>
              <a:rPr lang="ru-RU" sz="2400" b="1" dirty="0" smtClean="0">
                <a:latin typeface="Gabriola" panose="04040605051002020D02" pitchFamily="82" charset="0"/>
              </a:rPr>
              <a:t>- участок от истока до впадения реки Тихой Сосны - бежит в узкой долине. Русло извилистое, много перекатов. Главные притоки верховий: Непрядва, Красивая Меча, Сосна - справа, Воронеж - слева.</a:t>
            </a:r>
          </a:p>
        </p:txBody>
      </p:sp>
    </p:spTree>
    <p:extLst>
      <p:ext uri="{BB962C8B-B14F-4D97-AF65-F5344CB8AC3E}">
        <p14:creationId xmlns:p14="http://schemas.microsoft.com/office/powerpoint/2010/main" val="9382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Gabriola" panose="04040605051002020D02" pitchFamily="82" charset="0"/>
              </a:rPr>
              <a:t>Достопримечательности Верхнего Дона </a:t>
            </a:r>
            <a:endParaRPr lang="ru-RU" sz="7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«Куликово поле» </a:t>
            </a:r>
            <a:r>
              <a:rPr lang="ru-RU" sz="2400" b="1" dirty="0" smtClean="0">
                <a:latin typeface="Gabriola" panose="04040605051002020D02" pitchFamily="82" charset="0"/>
              </a:rPr>
              <a:t>- уникальный природно-историческим комплекс, включает в себя многочисленные археологические памятники, памятники архитектуры и монументального искусства и памятники природы. 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589814"/>
            <a:ext cx="3571338" cy="22513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4161465"/>
            <a:ext cx="3571339" cy="24686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55775"/>
            <a:ext cx="3703960" cy="24686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89814"/>
            <a:ext cx="3703960" cy="21992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5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Gabriola" panose="04040605051002020D02" pitchFamily="82" charset="0"/>
              </a:rPr>
              <a:t>Заповедник «Галичья гора» </a:t>
            </a:r>
            <a:r>
              <a:rPr lang="ru-RU" sz="2400" b="1" dirty="0" smtClean="0">
                <a:latin typeface="Gabriola" panose="04040605051002020D02" pitchFamily="82" charset="0"/>
              </a:rPr>
              <a:t>-  основан в 1925 году, он стал первым заповедником Центрального Черноземья. В заповеднике в 1990 году был создан питомник редких видов хищных птиц, занесённых в Красную книгу РФ.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08920"/>
            <a:ext cx="2160240" cy="32511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264" y="1917567"/>
            <a:ext cx="3326900" cy="22349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24" y="2708920"/>
            <a:ext cx="2376264" cy="32511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58"/>
          <a:stretch/>
        </p:blipFill>
        <p:spPr>
          <a:xfrm>
            <a:off x="3010264" y="4322074"/>
            <a:ext cx="3326900" cy="20291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1200</Words>
  <Application>Microsoft Office PowerPoint</Application>
  <PresentationFormat>Экран (4:3)</PresentationFormat>
  <Paragraphs>37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РЕКА ДОН</vt:lpstr>
      <vt:lpstr>Презентация PowerPoint</vt:lpstr>
      <vt:lpstr>Истоком Дона принято считать «ключ» в Детском парке г. Новомосковска. Здесь установлен архитектурный комплекс «Исток Дона».</vt:lpstr>
      <vt:lpstr>Скорость течения реки небольшая. Эта особенность отражена донскими казаками в эпитете названий реки — «тихий Дон». В песнях донских казаков река именуется – «Дон-батюшка», «наш тихий Дон-батюшка», тем самым ярко отражая характер, величину и значение Дона.</vt:lpstr>
      <vt:lpstr>Презентация PowerPoint</vt:lpstr>
      <vt:lpstr>Традиционно люди живущие на Дону, делят его на Верхний и Нижний Дон. Гидрографически реки большой длины принято делить на три участка: Верхний, Средний и Нижний.</vt:lpstr>
      <vt:lpstr>Достопримечательности Верхнего Дона </vt:lpstr>
      <vt:lpstr>«Куликово поле» - уникальный природно-историческим комплекс, включает в себя многочисленные археологические памятники, памятники архитектуры и монументального искусства и памятники природы. </vt:lpstr>
      <vt:lpstr>Заповедник «Галичья гора» -  основан в 1925 году, он стал первым заповедником Центрального Черноземья. В заповеднике в 1990 году был создан питомник редких видов хищных птиц, занесённых в Красную книгу РФ.</vt:lpstr>
      <vt:lpstr>Город Задонск - «Русский Иерусалим». В 17 веке здесь возник Богородицкий Тешевский монастырь - он и дал начало городу.</vt:lpstr>
      <vt:lpstr>«Kостенки» - историко-археологический музей-заповедник. Расположен у села с оригинальным названием Костенки. Возникло оно в буквальном смысле на костях - костях мамонтов, обитавших здесь в ледниковую эпоху. Здесь были открыты и исследованы жилища из костей мамонта, над одним из которых сооружен павильон-музей. Костенковская коллекция искусства человека палеолита - одна из богатейших в мире. </vt:lpstr>
      <vt:lpstr>Музей-заповедник «Дивногорье» - музей под открытым небом. На территории музея-заповедника расположены памятники истории архитектуры: пещерные меловые церкви середины XVII в. Памятники природы: меловые столбы, уникальные ландшафтные образования, реликтовая и эндемичная растительность; насекомые - эндемики. </vt:lpstr>
      <vt:lpstr>Крупные населенные пункты на Верхнем Дону   Новомосковск, Донской, Епифань, Монастырщино, Данков, Лебедянь, Донское, Задонск, Семилуки, Шилово, Нововоронеж. </vt:lpstr>
      <vt:lpstr>Презентация PowerPoint</vt:lpstr>
      <vt:lpstr>Достопримечательности Среднего Дона</vt:lpstr>
      <vt:lpstr>Источник минеральной воды «Белая Горка». В селе Белая Горка Богучарского района Воронежской области существуют подземные источники, которые по уровню минерализации не имеют аналогов в России. Их целебные свойства считаются на порядок выше, чем у многих знаменитых водолечебниц. Здесь был построен санаторий...</vt:lpstr>
      <vt:lpstr>«Государственный музей-заповедник М.А. Шолохова» был создан в 1984 году, в станице Вешенской, Ростовская область. Единственный в России музей этого великого русского писателя XX века, лауреата многих премий в области литературы, в том числе и Нобелевской. Уникальность музея-заповедника состоит в том, что в нём сохраняются все достопримечательности связанные с жизнью и творчеством писателя - Шолоховские места.</vt:lpstr>
      <vt:lpstr>В г. Серафимович, Волгоградская область, Спасо-Преображенский Усть-Медведицкий женский монастырь. Основан донскими казаками в 1638 году (Донской «Межигорский монастырь»). Главное здание монастыря - собор Казанской Божией Матери.</vt:lpstr>
      <vt:lpstr>Крупные населенные пункты на Среднем Дону  г. Лиски, г. Павловск, ст. Казанская,  ст. Вешенская, ст. Усть-Хоперская,  г. Серафимович, Клетский, г. Калач-на-Дону. </vt:lpstr>
      <vt:lpstr>Презентация PowerPoint</vt:lpstr>
      <vt:lpstr>Цимля́нское водохранилище — водохранилище на реке Дон в Волгоградской и Ростовской областях. В водохранилище впадает более 10 рек. Цимлянское водохранилище бывает очень бурным. Цимлянское море является первым крупным равнинным водохранилищем. важная особенность - комплексное использование: для нужд гидроэнергетики, судоходства и ирригации, рыбного и сельского хозяйства (подача воды для орошения земель), водохозяйственно-питьевого водоснабжения.</vt:lpstr>
      <vt:lpstr>Волго-Донским судоходным каналом. Волго-Донской судоходный канал имени В. И. Ленина соединяет две полноводные реки европейской части России – Волгу и Дон – в месте их наибольшего сближения. Заработавший в 1952 году, Волго-Донской канал связал воедино Белое, Балтийское, Каспийское, Азовское и Черное моря, завершив таким образом проект реконструкции глубоководных судоходных путей Европейской части страны.</vt:lpstr>
      <vt:lpstr>Презентация PowerPoint</vt:lpstr>
      <vt:lpstr>Дельта Дона . Пересекая всю территорию Ростовской области с востока на юго-запад, Дон впадает в Таганрогский залив Азовского моря, образуя обширную дельту (гирло), с большим количеством рукавов и проток (ериков).  </vt:lpstr>
      <vt:lpstr>Азовское море и система р. Дон — единый экологический комплекс. Водные ресурсы Дона в значительной мере определяют режим и продуктивность моря. Для сохранения уникальной природы дельты Дона создан Донской природный парк.</vt:lpstr>
      <vt:lpstr>Притоки  Чир, Цимла, Россошь, Кумшак, Кагальник, Северский Донец, Керчик, Тузлов,  Темерник - справа;  Аксай Есауловский, Аксай Курмоярский, Черная, Сал, Западный Маныч – слева. </vt:lpstr>
      <vt:lpstr>Достопримечательности Нижнего Дона </vt:lpstr>
      <vt:lpstr>Природа парка «Донского» поражает своим разнообразием: огромные мелованные горы прорезанные глубокими оврагами-каньонами чудесным образом сочетаются с обширными массивами степей, заливными лугами, пойменными и нагорными лесами, озерами-старицами, которые соединяются с рекой только во время разлива, и конечно же с великим Доном с его тихими чистыми водами, рыбными омутами и прозрачными плесами. На территории парка последовательно сменяются две природные зоны: лесостепная и степная: Задонская степь, расположенная в низменности, и Придонская степь, где преобладают горные породы.</vt:lpstr>
      <vt:lpstr>Раздорская этнографический музей-заповедник. Станица Раздорская – первая столица донского казачества. До 1622 года здесь находился центр войска донского. Сегодня Раздорский этнографический музей-заповедник продолжает хранить богатые традиции казачьей культуры, в том числе: архитектуры, быта, фольклора.</vt:lpstr>
      <vt:lpstr>«Танаис» - античный город (III в. до н. э. — V в. н. э.) в гирле р. Дон - на рукаве Мертвый Донец, у хутора Недвиговка. Основан боспорскими греками - первые века н. э. входил в Боспорское царство. Заповедник Танаис — один из больших в России археологических музеев-заповедников. На площади более 3 тыс. га - ансамбль памятников истории и культуры разных времен и народов, от эпохи палеолита до памятников жилой и культовой архитектуры XIX века.</vt:lpstr>
      <vt:lpstr>«Азовский краеведческий музей» - остатки турецкой крепости; Алексеевские ворота (1801—1805) и фундаменты Троицких ворот, пороховой погреб (1799); диорама "Азовский поход Петра I в 1696 году". </vt:lpstr>
      <vt:lpstr>Крупные населенные пункты на Нижнем Дону   г. Цимлянск, г. Волгодонск, ст. Романовская, г. Константиновск, г. Семикаракорск, ст. Багаевская, ст. Старочеркасская, Новочеркасск (на рукаве р. Аксай), г. Аксай, г. Ростов-на-Дону, г. Азов </vt:lpstr>
      <vt:lpstr>Дон судоходен от устья до г. Воронежа. Крупные порты на Дону в городах: Лиски, Калач-на-Дону, Волгодонск, Ростов-на-Дону, Азов.</vt:lpstr>
      <vt:lpstr>Презентация основана на материале  сайта «Река Дон» http://tihiy-don-river.narod.ru/  Выполнила: Лысенко Марина Анатольевна Воспитатель МАДОУ №304 г. Ростов-на-Доу 2014 г.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РЕКА ДОН</dc:title>
  <dc:creator>Марина Лысенко</dc:creator>
  <cp:lastModifiedBy>Марина Лысенко</cp:lastModifiedBy>
  <cp:revision>49</cp:revision>
  <dcterms:created xsi:type="dcterms:W3CDTF">2014-04-03T08:31:20Z</dcterms:created>
  <dcterms:modified xsi:type="dcterms:W3CDTF">2014-05-10T19:02:07Z</dcterms:modified>
</cp:coreProperties>
</file>