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8" r:id="rId4"/>
    <p:sldId id="257" r:id="rId5"/>
    <p:sldId id="264" r:id="rId6"/>
    <p:sldId id="259" r:id="rId7"/>
    <p:sldId id="262" r:id="rId8"/>
    <p:sldId id="265" r:id="rId9"/>
    <p:sldId id="256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3000">
              <a:schemeClr val="accent3">
                <a:lumMod val="60000"/>
                <a:lumOff val="40000"/>
              </a:schemeClr>
            </a:gs>
            <a:gs pos="83000">
              <a:schemeClr val="accent3">
                <a:lumMod val="75000"/>
              </a:schemeClr>
            </a:gs>
            <a:gs pos="78740">
              <a:schemeClr val="accent3">
                <a:lumMod val="75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5890" y="537462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Триста лет тому назад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заложен это град.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Невской дельте, средь болот.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зарождался русский флот!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pbs.twimg.com/media/BkSxV3GCEAAwCH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/>
          <a:stretch/>
        </p:blipFill>
        <p:spPr bwMode="auto">
          <a:xfrm>
            <a:off x="6127214" y="4000742"/>
            <a:ext cx="2557488" cy="1852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mg11.nnm.me/2/0/b/b/c/954d37025953894454c9bf4c0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932641"/>
            <a:ext cx="2821805" cy="195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Лента лицом вниз 4"/>
          <p:cNvSpPr/>
          <p:nvPr/>
        </p:nvSpPr>
        <p:spPr>
          <a:xfrm>
            <a:off x="1485714" y="188640"/>
            <a:ext cx="6468745" cy="1008112"/>
          </a:xfrm>
          <a:prstGeom prst="ribbon">
            <a:avLst>
              <a:gd name="adj1" fmla="val 16667"/>
              <a:gd name="adj2" fmla="val 72786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Государственное бюджетное образовательное учреждение детский сад № 59 комбинированного вида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Колпинского района г. Санкт-Петербурга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 </a:t>
            </a:r>
            <a:endParaRPr kumimoji="0" lang="ru-RU" sz="1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Times New Roman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5" y="1412776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Самостоятельно разработанное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мультимедийное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сопровождение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 организованной образовательной деятельности в средней группе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«Знакомство с Санкт-Петербургом»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34213" y="3260149"/>
            <a:ext cx="5371745" cy="672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1600" b="1" dirty="0" smtClean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smtClean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  <a:endParaRPr lang="en-US" sz="1600" b="1" dirty="0">
              <a:solidFill>
                <a:srgbClr val="B4DCF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600" b="1" dirty="0" smtClean="0">
                <a:solidFill>
                  <a:srgbClr val="B4DCFA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Соловьева Владлена Витальевна</a:t>
            </a:r>
            <a:endParaRPr lang="ru-RU" sz="1600" b="1" dirty="0">
              <a:solidFill>
                <a:srgbClr val="B4DCFA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4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3793" y="5229200"/>
            <a:ext cx="5310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Собору огромному равного нет.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возводили почти сорок лет!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многотрудной должна быть работа,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стали вокруг сто двенадцать колонн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купол в лучах засверкал золотой! </a:t>
            </a:r>
          </a:p>
        </p:txBody>
      </p:sp>
      <p:pic>
        <p:nvPicPr>
          <p:cNvPr id="11266" name="Picture 2" descr="http://img1.liveinternet.ru/images/attach/c/0/44/971/44971770_Isaakievskiy_sob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 bwMode="auto">
          <a:xfrm>
            <a:off x="1403648" y="204866"/>
            <a:ext cx="6441951" cy="5024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2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4964" y="5373904"/>
            <a:ext cx="3366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 Петербурге чудо – сад </a:t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Украшен кружевом оград </a:t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тени аллей, возле оград, </a:t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Скажите, что это за сад?</a:t>
            </a:r>
            <a:br>
              <a:rPr lang="ru-RU" alt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stroypuls.ru/upload/resize_cache/iblock/43c/540_400_1/1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6645"/>
            <a:ext cx="7560840" cy="504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04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49411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из бронзы: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Честь царю, хвала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память в честь Петра,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сделал он добра.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Скачет воин в будни, в праздник,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зовётся…</a:t>
            </a:r>
          </a:p>
        </p:txBody>
      </p:sp>
      <p:pic>
        <p:nvPicPr>
          <p:cNvPr id="12290" name="Picture 2" descr="http://mikotravel.ru/_stock/landmarks/part_0/208/cust_600x550__medni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2" t="7559" r="8675" b="8139"/>
          <a:stretch/>
        </p:blipFill>
        <p:spPr bwMode="auto">
          <a:xfrm>
            <a:off x="323528" y="188640"/>
            <a:ext cx="4931203" cy="4524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98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941168"/>
            <a:ext cx="43022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город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нем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ходят ночами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днем.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Белые ночи!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Светлые очень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пропустить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чудо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захочет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знаешь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город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мой друг,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подскажи. Это …</a:t>
            </a:r>
          </a:p>
        </p:txBody>
      </p:sp>
      <p:pic>
        <p:nvPicPr>
          <p:cNvPr id="6146" name="Picture 2" descr="http://img1.liveinternet.ru/images/foto/b/3/317/2931317/f_189507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4"/>
          <a:stretch/>
        </p:blipFill>
        <p:spPr bwMode="auto">
          <a:xfrm>
            <a:off x="971600" y="207294"/>
            <a:ext cx="7450664" cy="473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80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348880"/>
            <a:ext cx="3438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 давно в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царь, очень мудрый государь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 троне не сидел,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Делал за день по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 дел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мастер на все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зевал от лени-скуки,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Сам отличный мореход,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Основал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флот?</a:t>
            </a:r>
          </a:p>
        </p:txBody>
      </p:sp>
      <p:pic>
        <p:nvPicPr>
          <p:cNvPr id="3074" name="Picture 2" descr="http://i.repetitorkseniya.ru/u/8d/da1018953711e296fbd230826c674f/-/%D0%9F%D0%B5%D1%82%D1%801_%D0%B2_%D0%BC%D0%BE%D0%BB%D0%BE%D0%B4%D1%8B%D0%B5_%D0%B3%D0%BE%D0%B4%D1%8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5182656" cy="614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0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38776" y="5445224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Средь петербургских берегов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гранит она зажата,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 разводных течёт мостов.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река, ребята?</a:t>
            </a:r>
          </a:p>
        </p:txBody>
      </p:sp>
      <p:pic>
        <p:nvPicPr>
          <p:cNvPr id="2050" name="Picture 2" descr="http://i020.radikal.ru/1005/76/f52188ea3a5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"/>
          <a:stretch/>
        </p:blipFill>
        <p:spPr bwMode="auto">
          <a:xfrm>
            <a:off x="1115616" y="245838"/>
            <a:ext cx="6537142" cy="498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5229200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Врагов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пустит русская река,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смирят свирепость,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Узнав, что стала на века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://yahooeu.ru/uploads/posts/2010-07/1279547689_4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8"/>
          <a:stretch/>
        </p:blipFill>
        <p:spPr bwMode="auto">
          <a:xfrm>
            <a:off x="1115616" y="116632"/>
            <a:ext cx="7119165" cy="495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01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5119484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дворец у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Невы,  посмотри!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 когда-то в нём наши цари.               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сейчас в нём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огромный музей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                        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гордость и Родины всей.                                  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</a:t>
            </a:r>
          </a:p>
        </p:txBody>
      </p:sp>
      <p:pic>
        <p:nvPicPr>
          <p:cNvPr id="5122" name="Picture 2" descr="http://www.rupark.com/jpg191649598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6389"/>
          <a:stretch/>
        </p:blipFill>
        <p:spPr bwMode="auto">
          <a:xfrm>
            <a:off x="896888" y="116742"/>
            <a:ext cx="7620000" cy="482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0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157192"/>
            <a:ext cx="3150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эта главная,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эта славная.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Побывать на ней все рады: 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 проводятся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парады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176" name="Picture 8" descr="http://www.peterburg.ru/sites/default/files/styles/630x420/public/dvorcovay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9856"/>
            <a:ext cx="712879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83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Красивый, просторный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и большой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Идет он от Дворцовой,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Встречается с Невой.</a:t>
            </a:r>
          </a:p>
        </p:txBody>
      </p:sp>
      <p:pic>
        <p:nvPicPr>
          <p:cNvPr id="10242" name="Picture 2" descr="http://ipvideo.ru/images/phocagallery/thumbs/phoca_thumb_l_nevskiy-nigh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249407"/>
            <a:ext cx="6996608" cy="5247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8528" y="4365439"/>
            <a:ext cx="30963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Невского стоит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здание на вид.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Колонны, статуи и шпиль,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только в вышине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 кораблик золотой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в солнечном огне.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</a:t>
            </a:r>
          </a:p>
        </p:txBody>
      </p:sp>
      <p:pic>
        <p:nvPicPr>
          <p:cNvPr id="1028" name="Picture 4" descr="http://img-fotki.yandex.ru/get/6510/162809027.1e/0_87bea_d60f72b9_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6" r="23499"/>
          <a:stretch/>
        </p:blipFill>
        <p:spPr bwMode="auto">
          <a:xfrm>
            <a:off x="308760" y="350397"/>
            <a:ext cx="4731292" cy="6061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55/sapronovk.8/0_10234_e01c72a3_X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40"/>
          <a:stretch/>
        </p:blipFill>
        <p:spPr bwMode="auto">
          <a:xfrm>
            <a:off x="5330103" y="116632"/>
            <a:ext cx="3816424" cy="41735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8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184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Вадим</cp:lastModifiedBy>
  <cp:revision>9</cp:revision>
  <dcterms:created xsi:type="dcterms:W3CDTF">2014-05-07T16:21:34Z</dcterms:created>
  <dcterms:modified xsi:type="dcterms:W3CDTF">2014-05-08T09:55:16Z</dcterms:modified>
</cp:coreProperties>
</file>