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15A699-B2B7-4474-903A-68B5224BC241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786812-27A5-4697-AFDF-D980D38D64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4372168"/>
            <a:ext cx="5534000" cy="713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1027" name="Picture 3" descr="C:\Users\Admistrator\Desktop\фото от Тони\Питер\_DSC01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716016" y="764704"/>
            <a:ext cx="3346704" cy="347472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6400" b="1" dirty="0" smtClean="0"/>
              <a:t>Люблю по городу гулять,</a:t>
            </a:r>
          </a:p>
          <a:p>
            <a:pPr marL="45720" indent="0" algn="ctr">
              <a:buNone/>
            </a:pPr>
            <a:r>
              <a:rPr lang="ru-RU" sz="6400" b="1" dirty="0" smtClean="0"/>
              <a:t>Люблю смотреть, люблю считать.</a:t>
            </a:r>
          </a:p>
          <a:p>
            <a:pPr marL="45720" indent="0" algn="ctr">
              <a:buNone/>
            </a:pPr>
            <a:r>
              <a:rPr lang="ru-RU" sz="6400" b="1" dirty="0" smtClean="0"/>
              <a:t>Невский – раз, Зимний – два,</a:t>
            </a:r>
          </a:p>
          <a:p>
            <a:pPr marL="45720" indent="0" algn="ctr">
              <a:buNone/>
            </a:pPr>
            <a:r>
              <a:rPr lang="ru-RU" sz="6400" b="1" dirty="0" smtClean="0"/>
              <a:t>Три – красавица Нева,</a:t>
            </a:r>
          </a:p>
          <a:p>
            <a:pPr marL="45720" indent="0" algn="ctr">
              <a:buNone/>
            </a:pPr>
            <a:r>
              <a:rPr lang="ru-RU" sz="6400" b="1" dirty="0" smtClean="0"/>
              <a:t>А четыре -  мост дворцовый.</a:t>
            </a:r>
          </a:p>
          <a:p>
            <a:pPr marL="45720" indent="0" algn="ctr">
              <a:buNone/>
            </a:pPr>
            <a:r>
              <a:rPr lang="ru-RU" sz="6400" b="1" dirty="0" smtClean="0"/>
              <a:t>Пять – гуляю по садовой.</a:t>
            </a:r>
          </a:p>
          <a:p>
            <a:pPr marL="45720" indent="0" algn="ctr">
              <a:buNone/>
            </a:pPr>
            <a:r>
              <a:rPr lang="ru-RU" sz="6400" b="1" dirty="0" smtClean="0"/>
              <a:t>Шесть – к </a:t>
            </a:r>
            <a:r>
              <a:rPr lang="ru-RU" sz="6400" b="1" dirty="0" err="1" smtClean="0"/>
              <a:t>Исаакию</a:t>
            </a:r>
            <a:r>
              <a:rPr lang="ru-RU" sz="6400" b="1" dirty="0" smtClean="0"/>
              <a:t> схожу</a:t>
            </a:r>
          </a:p>
          <a:p>
            <a:pPr marL="45720" indent="0" algn="ctr">
              <a:buNone/>
            </a:pPr>
            <a:r>
              <a:rPr lang="ru-RU" sz="6400" b="1" dirty="0" smtClean="0"/>
              <a:t>И на купол погляжу.</a:t>
            </a:r>
          </a:p>
          <a:p>
            <a:pPr marL="45720" indent="0" algn="ctr">
              <a:buNone/>
            </a:pPr>
            <a:r>
              <a:rPr lang="ru-RU" sz="6400" b="1" dirty="0" smtClean="0"/>
              <a:t>Семь – конечно, Летний сад.</a:t>
            </a:r>
          </a:p>
          <a:p>
            <a:pPr marL="45720" indent="0" algn="ctr">
              <a:buNone/>
            </a:pPr>
            <a:r>
              <a:rPr lang="ru-RU" sz="6400" b="1" dirty="0" smtClean="0"/>
              <a:t>Как красив его наряд!</a:t>
            </a:r>
          </a:p>
          <a:p>
            <a:pPr marL="45720" indent="0" algn="ctr">
              <a:buNone/>
            </a:pPr>
            <a:r>
              <a:rPr lang="ru-RU" sz="6400" b="1" dirty="0" smtClean="0"/>
              <a:t>Восемь – крепость у Невы,</a:t>
            </a:r>
          </a:p>
          <a:p>
            <a:pPr marL="45720" indent="0" algn="ctr">
              <a:buNone/>
            </a:pPr>
            <a:r>
              <a:rPr lang="ru-RU" sz="6400" b="1" dirty="0" smtClean="0"/>
              <a:t>Были там, наверно, вы.</a:t>
            </a:r>
            <a:endParaRPr lang="ru-RU" sz="6400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Создала воспитатель </a:t>
            </a:r>
          </a:p>
          <a:p>
            <a:pPr marL="0" indent="0">
              <a:buNone/>
            </a:pPr>
            <a:r>
              <a:rPr lang="ru-RU" b="1" dirty="0" err="1" smtClean="0"/>
              <a:t>Поддубная</a:t>
            </a:r>
            <a:r>
              <a:rPr lang="ru-RU" b="1" dirty="0" smtClean="0"/>
              <a:t> </a:t>
            </a:r>
            <a:r>
              <a:rPr lang="ru-RU" b="1" dirty="0" smtClean="0"/>
              <a:t>Екатерина Владимировна</a:t>
            </a:r>
          </a:p>
          <a:p>
            <a:pPr marL="0" indent="0">
              <a:buNone/>
            </a:pPr>
            <a:r>
              <a:rPr lang="ru-RU" b="1" dirty="0" smtClean="0"/>
              <a:t>ГБДОУ д/с 19 Красногвардейского района.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26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Адмиралтейство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Для строительства кораблей в новом городе построили верфь – место, где строят и ремонтируют корабли – и назвали Адмиралтейством.</a:t>
            </a:r>
            <a:endParaRPr lang="ru-RU" dirty="0"/>
          </a:p>
        </p:txBody>
      </p:sp>
      <p:pic>
        <p:nvPicPr>
          <p:cNvPr id="5122" name="Picture 2" descr="D:\ФАЙЛЫ\Катя\фото от Тони\Питер\_DSC0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1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Дворцовый мост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Петербург – город на островах. Вначале, чтобы перебраться с острова на остров, люди плавали на лодках, но потом стали строить мосты. Мостов в нашем городе множество, и все они очень красивые. Построены они и  из камня, и из металла, и из бетона. </a:t>
            </a:r>
            <a:endParaRPr lang="ru-RU" dirty="0"/>
          </a:p>
        </p:txBody>
      </p:sp>
      <p:pic>
        <p:nvPicPr>
          <p:cNvPr id="6146" name="Picture 2" descr="D:\ФАЙЛЫ\Катя\фото от Тони\Питер\_DSC0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Стрелка Васильевского острова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Здесь находится самое широкое место Невы.</a:t>
            </a:r>
            <a:endParaRPr lang="ru-RU" dirty="0"/>
          </a:p>
        </p:txBody>
      </p:sp>
      <p:pic>
        <p:nvPicPr>
          <p:cNvPr id="9218" name="Picture 2" descr="D:\ФАЙЛЫ\Катя\фото от Тони\Питер\_DSC01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8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Ростральная колонна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На стрелке Васильевского острова установлены Ростральные колонны. Это такие маяки. Ночью на них зажигали огни, чтобы корабли не наскочили на берег. Теперь огни на них зажигают только по праздникам.</a:t>
            </a:r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Ростр – это нос корабля с украшениями!</a:t>
            </a:r>
            <a:endParaRPr lang="ru-RU" dirty="0"/>
          </a:p>
        </p:txBody>
      </p:sp>
      <p:pic>
        <p:nvPicPr>
          <p:cNvPr id="8194" name="Picture 2" descr="D:\ФАЙЛЫ\Катя\фото от Тони\Питер\_DSC01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3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Санкт-Петербург – это город святого Петра. Строительство города началось с крепости, потому, что новый город нужно было  защищать. Крепость заложили в день святых Петра и Павла – 27 мая 1703 года.</a:t>
            </a:r>
            <a:endParaRPr lang="ru-RU" dirty="0"/>
          </a:p>
        </p:txBody>
      </p:sp>
      <p:pic>
        <p:nvPicPr>
          <p:cNvPr id="10242" name="Picture 2" descr="D:\ФАЙЛЫ\Катя\фото от Тони\Питер\_DSC01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Кунсткамера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Это самый первый музей в нашей стране.</a:t>
            </a:r>
          </a:p>
          <a:p>
            <a:pPr marL="45720" indent="0">
              <a:buNone/>
            </a:pPr>
            <a:r>
              <a:rPr lang="ru-RU" dirty="0" smtClean="0"/>
              <a:t>До него в России не было ни одного музея и многие люди даже не знали, что это такое.</a:t>
            </a:r>
            <a:endParaRPr lang="ru-RU" dirty="0"/>
          </a:p>
        </p:txBody>
      </p:sp>
      <p:pic>
        <p:nvPicPr>
          <p:cNvPr id="11266" name="Picture 2" descr="D:\ФАЙЛЫ\Катя\фото от Тони\Питер\_DSC01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1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  <p:pic>
        <p:nvPicPr>
          <p:cNvPr id="2050" name="Picture 2" descr="C:\Users\Admistrator\Desktop\фото от Тони\Питер\_DSC00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Музей – Государственный	 Эрмитаж.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1026" name="Picture 2" descr="C:\Users\Admistrator\Desktop\фото от Тони\Питер\_DSC00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Главная, парадная площадь Санкт-Петербурга. Справа – зимний дворец, слева – здание Главного штаба, вдали, за деревьями Александровского сада – башня Адмиралтейства. В центре площади – триумфальная Александровская колонна.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Александровская </a:t>
            </a:r>
            <a:br>
              <a:rPr lang="ru-RU" dirty="0" smtClean="0"/>
            </a:br>
            <a:r>
              <a:rPr lang="ru-RU" dirty="0" smtClean="0"/>
              <a:t>колонна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В центре Дворцовой площади стоит высоченная колонна. Ее высота 25 метров. Установлена она в честь победы над Наполеоном в Отечественной войне 1812 года. На вершине колонны находится ангел.</a:t>
            </a:r>
            <a:endParaRPr lang="ru-RU" dirty="0"/>
          </a:p>
        </p:txBody>
      </p:sp>
      <p:pic>
        <p:nvPicPr>
          <p:cNvPr id="1026" name="Picture 2" descr="C:\Users\Admistrator\Desktop\фото от Тони\Питер\_DSC00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Дворцовые ворота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strator\Desktop\фото от Тони\Питер\_DSC01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1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Казанский собор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Казанский собор с полукруглой колоннадой, распахнутой в сторону Невского проспекта. Построен в начале 19 века по проекту </a:t>
            </a:r>
            <a:r>
              <a:rPr lang="ru-RU" smtClean="0"/>
              <a:t>архитектора Андрея Воронихина.</a:t>
            </a:r>
            <a:endParaRPr lang="ru-RU" dirty="0"/>
          </a:p>
        </p:txBody>
      </p:sp>
      <p:pic>
        <p:nvPicPr>
          <p:cNvPr id="2050" name="Picture 2" descr="D:\ФАЙЛЫ\Катя\фото от Тони\Питер\_DSC00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4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Дом Зингера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Главная улица города называется Невский проспект. На Невском проспекте расположены многие известные дома и памятники архитектуры.</a:t>
            </a:r>
            <a:endParaRPr lang="ru-RU" dirty="0"/>
          </a:p>
        </p:txBody>
      </p:sp>
      <p:pic>
        <p:nvPicPr>
          <p:cNvPr id="3074" name="Picture 2" descr="D:\ФАЙЛЫ\Катя\фото от Тони\Питер\_DSC00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79" y="731838"/>
            <a:ext cx="231669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3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Главный штаб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/>
              <a:t>В 1819-1829 годах, выполняя волю императора Александра 1, архитектор Карл Росси построил Главный штаб. Его плавная дуга растянулась вдоль площади на полкилометра. Чтобы здание такой длины не показалось скучным и монотонным он разрезал его в центре Триумфальной аркой.</a:t>
            </a:r>
            <a:endParaRPr lang="ru-RU" dirty="0"/>
          </a:p>
        </p:txBody>
      </p:sp>
      <p:pic>
        <p:nvPicPr>
          <p:cNvPr id="4098" name="Picture 2" descr="D:\ФАЙЛЫ\Катя\фото от Тони\Питер\_DSC00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3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Зимний дворец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Это самый большой и красивый дворец нашего города. Построил его архитектор Растрелли по заказу дочери царя Петра – императрицы Елизаветы. Построен он в стиле «барокко». В переводе с итальянского языка это означает роскошный.</a:t>
            </a:r>
            <a:endParaRPr lang="ru-RU" dirty="0"/>
          </a:p>
        </p:txBody>
      </p:sp>
      <p:pic>
        <p:nvPicPr>
          <p:cNvPr id="7170" name="Picture 2" descr="D:\ФАЙЛЫ\Катя\фото от Тони\Питер\_DSC00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3873"/>
            <a:ext cx="3346450" cy="2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585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478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Санкт-Петербург</vt:lpstr>
      <vt:lpstr>Эрмитаж</vt:lpstr>
      <vt:lpstr>Дворцовая площадь</vt:lpstr>
      <vt:lpstr>Александровская  колонна</vt:lpstr>
      <vt:lpstr>Дворцовые ворота</vt:lpstr>
      <vt:lpstr>Казанский собор</vt:lpstr>
      <vt:lpstr>Дом Зингера</vt:lpstr>
      <vt:lpstr>Главный штаб</vt:lpstr>
      <vt:lpstr>Зимний дворец</vt:lpstr>
      <vt:lpstr>Адмиралтейство</vt:lpstr>
      <vt:lpstr>Дворцовый мост</vt:lpstr>
      <vt:lpstr>Стрелка Васильевского острова</vt:lpstr>
      <vt:lpstr>Ростральная колонна</vt:lpstr>
      <vt:lpstr>Петропавловская крепость</vt:lpstr>
      <vt:lpstr>Кунсткамера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Admistrator</dc:creator>
  <cp:lastModifiedBy>Admistrator</cp:lastModifiedBy>
  <cp:revision>12</cp:revision>
  <dcterms:created xsi:type="dcterms:W3CDTF">2014-05-07T09:30:41Z</dcterms:created>
  <dcterms:modified xsi:type="dcterms:W3CDTF">2014-05-13T16:14:22Z</dcterms:modified>
</cp:coreProperties>
</file>